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7"/>
  </p:notesMasterIdLst>
  <p:sldIdLst>
    <p:sldId id="292" r:id="rId2"/>
    <p:sldId id="259" r:id="rId3"/>
    <p:sldId id="298" r:id="rId4"/>
    <p:sldId id="293" r:id="rId5"/>
    <p:sldId id="301" r:id="rId6"/>
    <p:sldId id="299" r:id="rId7"/>
    <p:sldId id="303" r:id="rId8"/>
    <p:sldId id="304" r:id="rId9"/>
    <p:sldId id="310" r:id="rId10"/>
    <p:sldId id="311" r:id="rId11"/>
    <p:sldId id="315" r:id="rId12"/>
    <p:sldId id="312" r:id="rId13"/>
    <p:sldId id="308" r:id="rId14"/>
    <p:sldId id="314" r:id="rId15"/>
    <p:sldId id="305" r:id="rId16"/>
  </p:sldIdLst>
  <p:sldSz cx="9144000" cy="5143500" type="screen16x9"/>
  <p:notesSz cx="6858000" cy="9144000"/>
  <p:embeddedFontLst>
    <p:embeddedFont>
      <p:font typeface="Avenir Book" panose="02000503020000020003" pitchFamily="2" charset="0"/>
      <p:regular r:id="rId18"/>
      <p:italic r:id="rId19"/>
    </p:embeddedFont>
    <p:embeddedFont>
      <p:font typeface="Bree Serif"/>
      <p:regular r:id="rId20"/>
    </p:embeddedFont>
    <p:embeddedFont>
      <p:font typeface="Georgia" panose="02040502050405020303" pitchFamily="18" charset="0"/>
      <p:regular r:id="rId21"/>
      <p:bold r:id="rId22"/>
      <p:italic r:id="rId23"/>
      <p:boldItalic r:id="rId24"/>
    </p:embeddedFont>
    <p:embeddedFont>
      <p:font typeface="Roboto"/>
      <p:regular r:id="rId20"/>
      <p:bold r:id="rId20"/>
      <p:italic r:id="rId20"/>
      <p:boldItalic r:id="rId20"/>
    </p:embeddedFont>
    <p:embeddedFont>
      <p:font typeface="Roboto Light"/>
      <p:regular r:id="rId20"/>
      <p:bold r:id="rId20"/>
      <p:italic r:id="rId20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ACF3"/>
    <a:srgbClr val="073763"/>
    <a:srgbClr val="E5BF4D"/>
    <a:srgbClr val="3E71AE"/>
    <a:srgbClr val="F3BB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86"/>
    <p:restoredTop sz="94674"/>
  </p:normalViewPr>
  <p:slideViewPr>
    <p:cSldViewPr snapToGrid="0" snapToObjects="1">
      <p:cViewPr varScale="1">
        <p:scale>
          <a:sx n="165" d="100"/>
          <a:sy n="165" d="100"/>
        </p:scale>
        <p:origin x="11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NUL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15e2b5de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615e2b5de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61a8181077_0_7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61a8181077_0_7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7079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61aac31809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61aac31809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746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15e2b5de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615e2b5de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6187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15e2b5de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615e2b5de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08977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1b1d80d72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61b1d80d72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5208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1a8181077_0_7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61a8181077_0_7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179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1b1d80d72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61b1d80d72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7640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1b1d80d72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61b1d80d72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2159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1b1d80d72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61b1d80d72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372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1b1d80d72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61b1d80d72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3723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1b1d80d72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61b1d80d72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9677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61a8181077_0_7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61a8181077_0_7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4345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61a8181077_0_7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61a8181077_0_7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9777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63175" y="-72825"/>
            <a:ext cx="9294300" cy="5291400"/>
          </a:xfrm>
          <a:prstGeom prst="rect">
            <a:avLst/>
          </a:prstGeom>
          <a:solidFill>
            <a:srgbClr val="073763">
              <a:alpha val="31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119725" y="-892500"/>
            <a:ext cx="6928500" cy="6928500"/>
          </a:xfrm>
          <a:prstGeom prst="diamond">
            <a:avLst/>
          </a:prstGeom>
          <a:solidFill>
            <a:srgbClr val="CFE2F3">
              <a:alpha val="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943850" y="1477650"/>
            <a:ext cx="5256300" cy="11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904239" y="2428950"/>
            <a:ext cx="533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None/>
              <a:defRPr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None/>
              <a:defRPr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None/>
              <a:defRPr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None/>
              <a:defRPr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None/>
              <a:defRPr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None/>
              <a:defRPr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None/>
              <a:defRPr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None/>
              <a:defRPr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None/>
              <a:defRPr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BIG_NUMBER_1_1">
    <p:bg>
      <p:bgPr>
        <a:solidFill>
          <a:schemeClr val="accent4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300450" y="1071525"/>
            <a:ext cx="8543100" cy="8543100"/>
          </a:xfrm>
          <a:prstGeom prst="diamond">
            <a:avLst/>
          </a:prstGeom>
          <a:solidFill>
            <a:srgbClr val="CFE2F3">
              <a:alpha val="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4638800" y="1958475"/>
            <a:ext cx="27738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4638800" y="2392413"/>
            <a:ext cx="2918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ctrTitle" idx="2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BIG_NUMBER_1_1_1_1">
    <p:bg>
      <p:bgPr>
        <a:solidFill>
          <a:schemeClr val="accent4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/>
        </p:nvSpPr>
        <p:spPr>
          <a:xfrm>
            <a:off x="3919575" y="-1432150"/>
            <a:ext cx="8543100" cy="8543100"/>
          </a:xfrm>
          <a:prstGeom prst="diamond">
            <a:avLst/>
          </a:prstGeom>
          <a:solidFill>
            <a:srgbClr val="CFE2F3">
              <a:alpha val="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6262700" y="2498375"/>
            <a:ext cx="21705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Bree Serif"/>
              <a:buNone/>
              <a:defRPr sz="18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Bree Serif"/>
              <a:buNone/>
              <a:defRPr sz="18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Bree Serif"/>
              <a:buNone/>
              <a:defRPr sz="18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Bree Serif"/>
              <a:buNone/>
              <a:defRPr sz="18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Bree Serif"/>
              <a:buNone/>
              <a:defRPr sz="18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Bree Serif"/>
              <a:buNone/>
              <a:defRPr sz="18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Bree Serif"/>
              <a:buNone/>
              <a:defRPr sz="18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Bree Serif"/>
              <a:buNone/>
              <a:defRPr sz="18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6262700" y="3103858"/>
            <a:ext cx="2072100" cy="6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Bree Serif"/>
              <a:buNone/>
              <a:defRPr sz="18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Bree Serif"/>
              <a:buNone/>
              <a:defRPr sz="18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Bree Serif"/>
              <a:buNone/>
              <a:defRPr sz="18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Bree Serif"/>
              <a:buNone/>
              <a:defRPr sz="18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Bree Serif"/>
              <a:buNone/>
              <a:defRPr sz="18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Bree Serif"/>
              <a:buNone/>
              <a:defRPr sz="18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Bree Serif"/>
              <a:buNone/>
              <a:defRPr sz="18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Bree Serif"/>
              <a:buNone/>
              <a:defRPr sz="18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 idx="2" hasCustomPrompt="1"/>
          </p:nvPr>
        </p:nvSpPr>
        <p:spPr>
          <a:xfrm>
            <a:off x="6348735" y="1682425"/>
            <a:ext cx="1364400" cy="6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71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1">
  <p:cSld name="BIG_NUMBER_1_1_2_1">
    <p:bg>
      <p:bgPr>
        <a:solidFill>
          <a:schemeClr val="accent4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/>
          <p:nvPr/>
        </p:nvSpPr>
        <p:spPr>
          <a:xfrm>
            <a:off x="3430800" y="1236800"/>
            <a:ext cx="8543100" cy="8543100"/>
          </a:xfrm>
          <a:prstGeom prst="diamond">
            <a:avLst/>
          </a:prstGeom>
          <a:solidFill>
            <a:srgbClr val="CFE2F3">
              <a:alpha val="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1193239" y="2379200"/>
            <a:ext cx="1560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1"/>
          </p:nvPr>
        </p:nvSpPr>
        <p:spPr>
          <a:xfrm>
            <a:off x="1152650" y="2813145"/>
            <a:ext cx="1641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ctrTitle" idx="2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title" idx="3"/>
          </p:nvPr>
        </p:nvSpPr>
        <p:spPr>
          <a:xfrm>
            <a:off x="3471391" y="2379200"/>
            <a:ext cx="1560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4"/>
          </p:nvPr>
        </p:nvSpPr>
        <p:spPr>
          <a:xfrm>
            <a:off x="3430802" y="2813145"/>
            <a:ext cx="1641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title" idx="5"/>
          </p:nvPr>
        </p:nvSpPr>
        <p:spPr>
          <a:xfrm>
            <a:off x="5749543" y="2379200"/>
            <a:ext cx="1560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6"/>
          </p:nvPr>
        </p:nvSpPr>
        <p:spPr>
          <a:xfrm>
            <a:off x="5708953" y="2813145"/>
            <a:ext cx="1641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BIG_NUMBER_1_1_2_1_3">
    <p:bg>
      <p:bgPr>
        <a:solidFill>
          <a:schemeClr val="accent4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/>
          <p:nvPr/>
        </p:nvSpPr>
        <p:spPr>
          <a:xfrm>
            <a:off x="-3595512" y="-3253650"/>
            <a:ext cx="8543100" cy="8543100"/>
          </a:xfrm>
          <a:prstGeom prst="diamond">
            <a:avLst/>
          </a:prstGeom>
          <a:solidFill>
            <a:srgbClr val="CFE2F3">
              <a:alpha val="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/>
          </p:nvPr>
        </p:nvSpPr>
        <p:spPr>
          <a:xfrm>
            <a:off x="844175" y="3170850"/>
            <a:ext cx="1641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"/>
          </p:nvPr>
        </p:nvSpPr>
        <p:spPr>
          <a:xfrm>
            <a:off x="844175" y="3604795"/>
            <a:ext cx="1641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ctrTitle" idx="2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3"/>
          </p:nvPr>
        </p:nvSpPr>
        <p:spPr>
          <a:xfrm>
            <a:off x="2566592" y="2637450"/>
            <a:ext cx="1641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4"/>
          </p:nvPr>
        </p:nvSpPr>
        <p:spPr>
          <a:xfrm>
            <a:off x="2566592" y="3071395"/>
            <a:ext cx="1641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5"/>
          </p:nvPr>
        </p:nvSpPr>
        <p:spPr>
          <a:xfrm>
            <a:off x="4289010" y="3170850"/>
            <a:ext cx="1641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6"/>
          </p:nvPr>
        </p:nvSpPr>
        <p:spPr>
          <a:xfrm>
            <a:off x="4289010" y="3604795"/>
            <a:ext cx="1641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7"/>
          </p:nvPr>
        </p:nvSpPr>
        <p:spPr>
          <a:xfrm>
            <a:off x="6011427" y="2637450"/>
            <a:ext cx="1641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8"/>
          </p:nvPr>
        </p:nvSpPr>
        <p:spPr>
          <a:xfrm>
            <a:off x="6011427" y="3071395"/>
            <a:ext cx="1641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 4">
  <p:cSld name="BIG_NUMBER_1_1_2_1_1_2_1_1_1">
    <p:bg>
      <p:bgPr>
        <a:solidFill>
          <a:schemeClr val="accent4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ctrTitle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19"/>
          <p:cNvSpPr/>
          <p:nvPr/>
        </p:nvSpPr>
        <p:spPr>
          <a:xfrm>
            <a:off x="-1829687" y="162975"/>
            <a:ext cx="8543100" cy="8543100"/>
          </a:xfrm>
          <a:prstGeom prst="diamond">
            <a:avLst/>
          </a:prstGeom>
          <a:solidFill>
            <a:srgbClr val="CFE2F3">
              <a:alpha val="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Bree Serif"/>
              <a:buNone/>
              <a:defRPr sz="2800">
                <a:latin typeface="Bree Serif"/>
                <a:ea typeface="Bree Serif"/>
                <a:cs typeface="Bree Serif"/>
                <a:sym typeface="Bree Serif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●"/>
              <a:defRPr sz="1800"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5" r:id="rId4"/>
    <p:sldLayoutId id="2147483659" r:id="rId5"/>
    <p:sldLayoutId id="2147483665" r:id="rId6"/>
    <p:sldLayoutId id="2147483670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B3410F-5E50-8C4A-A329-5778631AD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166" y="-90226"/>
            <a:ext cx="9874574" cy="53184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5003" y="645459"/>
            <a:ext cx="10531738" cy="2661976"/>
          </a:xfrm>
        </p:spPr>
        <p:txBody>
          <a:bodyPr/>
          <a:lstStyle/>
          <a:p>
            <a:pPr algn="l"/>
            <a:r>
              <a:rPr lang="en-US" sz="5000" dirty="0">
                <a:solidFill>
                  <a:srgbClr val="191938"/>
                </a:solidFill>
                <a:latin typeface="Georgia" panose="02040502050405020303" pitchFamily="18" charset="0"/>
              </a:rPr>
              <a:t>Load Forecasting </a:t>
            </a:r>
            <a:br>
              <a:rPr lang="en-US" sz="5000" dirty="0">
                <a:solidFill>
                  <a:srgbClr val="191938"/>
                </a:solidFill>
                <a:latin typeface="Georgia" panose="02040502050405020303" pitchFamily="18" charset="0"/>
              </a:rPr>
            </a:br>
            <a:r>
              <a:rPr lang="en-US" sz="5000" dirty="0">
                <a:solidFill>
                  <a:srgbClr val="191938"/>
                </a:solidFill>
                <a:latin typeface="Georgia" panose="02040502050405020303" pitchFamily="18" charset="0"/>
              </a:rPr>
              <a:t>	 			   at UC Berkeley</a:t>
            </a:r>
          </a:p>
        </p:txBody>
      </p:sp>
    </p:spTree>
    <p:extLst>
      <p:ext uri="{BB962C8B-B14F-4D97-AF65-F5344CB8AC3E}">
        <p14:creationId xmlns:p14="http://schemas.microsoft.com/office/powerpoint/2010/main" val="3253019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204;p30">
            <a:extLst>
              <a:ext uri="{FF2B5EF4-FFF2-40B4-BE49-F238E27FC236}">
                <a16:creationId xmlns:a16="http://schemas.microsoft.com/office/drawing/2014/main" id="{7AFE6D33-0D0B-C543-AF24-63C3C26F8214}"/>
              </a:ext>
            </a:extLst>
          </p:cNvPr>
          <p:cNvCxnSpPr>
            <a:cxnSpLocks/>
          </p:cNvCxnSpPr>
          <p:nvPr/>
        </p:nvCxnSpPr>
        <p:spPr>
          <a:xfrm>
            <a:off x="521437" y="880024"/>
            <a:ext cx="0" cy="4329051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" name="Google Shape;208;p30">
            <a:extLst>
              <a:ext uri="{FF2B5EF4-FFF2-40B4-BE49-F238E27FC236}">
                <a16:creationId xmlns:a16="http://schemas.microsoft.com/office/drawing/2014/main" id="{ED007D93-6985-914D-87FF-77E19C72A2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437" y="404700"/>
            <a:ext cx="862255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3BB41"/>
                </a:solidFill>
              </a:rPr>
              <a:t>Results</a:t>
            </a:r>
            <a:endParaRPr sz="3600" dirty="0">
              <a:solidFill>
                <a:srgbClr val="F3BB41"/>
              </a:solidFill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919BCA04-5974-2C4C-B61C-B7B6BE5066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12558" y="1242459"/>
            <a:ext cx="5240311" cy="349634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ED157A97-1E30-0345-88FF-4C645D0507D1}"/>
              </a:ext>
            </a:extLst>
          </p:cNvPr>
          <p:cNvGrpSpPr/>
          <p:nvPr/>
        </p:nvGrpSpPr>
        <p:grpSpPr>
          <a:xfrm>
            <a:off x="310985" y="404700"/>
            <a:ext cx="420900" cy="420900"/>
            <a:chOff x="3921298" y="1368765"/>
            <a:chExt cx="660600" cy="660599"/>
          </a:xfrm>
        </p:grpSpPr>
        <p:sp>
          <p:nvSpPr>
            <p:cNvPr id="71" name="Google Shape;262;p34">
              <a:extLst>
                <a:ext uri="{FF2B5EF4-FFF2-40B4-BE49-F238E27FC236}">
                  <a16:creationId xmlns:a16="http://schemas.microsoft.com/office/drawing/2014/main" id="{4324D15A-EA80-B549-A293-867E1FC21897}"/>
                </a:ext>
              </a:extLst>
            </p:cNvPr>
            <p:cNvSpPr/>
            <p:nvPr/>
          </p:nvSpPr>
          <p:spPr>
            <a:xfrm>
              <a:off x="3921298" y="1368765"/>
              <a:ext cx="660600" cy="660599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BB41"/>
                </a:solidFill>
              </a:endParaRPr>
            </a:p>
          </p:txBody>
        </p:sp>
        <p:grpSp>
          <p:nvGrpSpPr>
            <p:cNvPr id="72" name="Google Shape;4699;p56">
              <a:extLst>
                <a:ext uri="{FF2B5EF4-FFF2-40B4-BE49-F238E27FC236}">
                  <a16:creationId xmlns:a16="http://schemas.microsoft.com/office/drawing/2014/main" id="{C0E2F400-BDFC-8848-B6F7-BE934ABCA8FC}"/>
                </a:ext>
              </a:extLst>
            </p:cNvPr>
            <p:cNvGrpSpPr/>
            <p:nvPr/>
          </p:nvGrpSpPr>
          <p:grpSpPr>
            <a:xfrm>
              <a:off x="4042306" y="1492099"/>
              <a:ext cx="418587" cy="417226"/>
              <a:chOff x="852385" y="1510916"/>
              <a:chExt cx="353145" cy="351998"/>
            </a:xfrm>
            <a:solidFill>
              <a:srgbClr val="F3BB41"/>
            </a:solidFill>
          </p:grpSpPr>
          <p:sp>
            <p:nvSpPr>
              <p:cNvPr id="73" name="Google Shape;4700;p56">
                <a:extLst>
                  <a:ext uri="{FF2B5EF4-FFF2-40B4-BE49-F238E27FC236}">
                    <a16:creationId xmlns:a16="http://schemas.microsoft.com/office/drawing/2014/main" id="{4323CD37-8456-7548-93F9-CD107A397E8C}"/>
                  </a:ext>
                </a:extLst>
              </p:cNvPr>
              <p:cNvSpPr/>
              <p:nvPr/>
            </p:nvSpPr>
            <p:spPr>
              <a:xfrm>
                <a:off x="852385" y="1510916"/>
                <a:ext cx="353145" cy="187785"/>
              </a:xfrm>
              <a:custGeom>
                <a:avLst/>
                <a:gdLst/>
                <a:ahLst/>
                <a:cxnLst/>
                <a:rect l="l" t="t" r="r" b="b"/>
                <a:pathLst>
                  <a:path w="11086" h="5895" extrusionOk="0">
                    <a:moveTo>
                      <a:pt x="6145" y="334"/>
                    </a:moveTo>
                    <a:lnTo>
                      <a:pt x="6145" y="703"/>
                    </a:lnTo>
                    <a:lnTo>
                      <a:pt x="4942" y="703"/>
                    </a:lnTo>
                    <a:lnTo>
                      <a:pt x="4942" y="334"/>
                    </a:lnTo>
                    <a:close/>
                    <a:moveTo>
                      <a:pt x="10764" y="1025"/>
                    </a:moveTo>
                    <a:lnTo>
                      <a:pt x="10764" y="1596"/>
                    </a:lnTo>
                    <a:lnTo>
                      <a:pt x="346" y="1596"/>
                    </a:lnTo>
                    <a:lnTo>
                      <a:pt x="346" y="1025"/>
                    </a:lnTo>
                    <a:close/>
                    <a:moveTo>
                      <a:pt x="4775" y="1"/>
                    </a:moveTo>
                    <a:cubicBezTo>
                      <a:pt x="4692" y="1"/>
                      <a:pt x="4621" y="84"/>
                      <a:pt x="4621" y="167"/>
                    </a:cubicBezTo>
                    <a:lnTo>
                      <a:pt x="4621" y="703"/>
                    </a:lnTo>
                    <a:lnTo>
                      <a:pt x="168" y="703"/>
                    </a:lnTo>
                    <a:cubicBezTo>
                      <a:pt x="72" y="703"/>
                      <a:pt x="1" y="775"/>
                      <a:pt x="1" y="870"/>
                    </a:cubicBezTo>
                    <a:lnTo>
                      <a:pt x="1" y="1751"/>
                    </a:lnTo>
                    <a:cubicBezTo>
                      <a:pt x="1" y="1834"/>
                      <a:pt x="72" y="1906"/>
                      <a:pt x="168" y="1906"/>
                    </a:cubicBezTo>
                    <a:lnTo>
                      <a:pt x="656" y="1906"/>
                    </a:lnTo>
                    <a:lnTo>
                      <a:pt x="656" y="2620"/>
                    </a:lnTo>
                    <a:cubicBezTo>
                      <a:pt x="656" y="2715"/>
                      <a:pt x="727" y="2787"/>
                      <a:pt x="822" y="2787"/>
                    </a:cubicBezTo>
                    <a:cubicBezTo>
                      <a:pt x="906" y="2787"/>
                      <a:pt x="989" y="2715"/>
                      <a:pt x="989" y="2620"/>
                    </a:cubicBezTo>
                    <a:lnTo>
                      <a:pt x="989" y="1906"/>
                    </a:lnTo>
                    <a:lnTo>
                      <a:pt x="10109" y="1906"/>
                    </a:lnTo>
                    <a:lnTo>
                      <a:pt x="10109" y="5740"/>
                    </a:lnTo>
                    <a:cubicBezTo>
                      <a:pt x="10109" y="5823"/>
                      <a:pt x="10181" y="5894"/>
                      <a:pt x="10276" y="5894"/>
                    </a:cubicBezTo>
                    <a:cubicBezTo>
                      <a:pt x="10359" y="5894"/>
                      <a:pt x="10431" y="5823"/>
                      <a:pt x="10431" y="5740"/>
                    </a:cubicBezTo>
                    <a:lnTo>
                      <a:pt x="10431" y="1918"/>
                    </a:lnTo>
                    <a:lnTo>
                      <a:pt x="10931" y="1918"/>
                    </a:lnTo>
                    <a:cubicBezTo>
                      <a:pt x="11014" y="1918"/>
                      <a:pt x="11086" y="1846"/>
                      <a:pt x="11086" y="1763"/>
                    </a:cubicBezTo>
                    <a:lnTo>
                      <a:pt x="11086" y="882"/>
                    </a:lnTo>
                    <a:cubicBezTo>
                      <a:pt x="11086" y="775"/>
                      <a:pt x="11014" y="703"/>
                      <a:pt x="10931" y="703"/>
                    </a:cubicBezTo>
                    <a:lnTo>
                      <a:pt x="6478" y="703"/>
                    </a:lnTo>
                    <a:lnTo>
                      <a:pt x="6478" y="167"/>
                    </a:lnTo>
                    <a:cubicBezTo>
                      <a:pt x="6478" y="84"/>
                      <a:pt x="6406" y="1"/>
                      <a:pt x="6311" y="1"/>
                    </a:cubicBezTo>
                    <a:close/>
                  </a:path>
                </a:pathLst>
              </a:custGeom>
              <a:grpFill/>
              <a:ln w="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BB41"/>
                  </a:solidFill>
                </a:endParaRPr>
              </a:p>
            </p:txBody>
          </p:sp>
          <p:sp>
            <p:nvSpPr>
              <p:cNvPr id="74" name="Google Shape;4701;p56">
                <a:extLst>
                  <a:ext uri="{FF2B5EF4-FFF2-40B4-BE49-F238E27FC236}">
                    <a16:creationId xmlns:a16="http://schemas.microsoft.com/office/drawing/2014/main" id="{AEB85EE4-C075-3448-817C-4A6045919E1F}"/>
                  </a:ext>
                </a:extLst>
              </p:cNvPr>
              <p:cNvSpPr/>
              <p:nvPr/>
            </p:nvSpPr>
            <p:spPr>
              <a:xfrm>
                <a:off x="852385" y="1609921"/>
                <a:ext cx="353145" cy="252992"/>
              </a:xfrm>
              <a:custGeom>
                <a:avLst/>
                <a:gdLst/>
                <a:ahLst/>
                <a:cxnLst/>
                <a:rect l="l" t="t" r="r" b="b"/>
                <a:pathLst>
                  <a:path w="11086" h="7942" extrusionOk="0">
                    <a:moveTo>
                      <a:pt x="10764" y="4382"/>
                    </a:moveTo>
                    <a:lnTo>
                      <a:pt x="10764" y="4953"/>
                    </a:lnTo>
                    <a:lnTo>
                      <a:pt x="346" y="4953"/>
                    </a:lnTo>
                    <a:lnTo>
                      <a:pt x="346" y="4382"/>
                    </a:lnTo>
                    <a:close/>
                    <a:moveTo>
                      <a:pt x="6406" y="5275"/>
                    </a:moveTo>
                    <a:lnTo>
                      <a:pt x="6895" y="6168"/>
                    </a:lnTo>
                    <a:lnTo>
                      <a:pt x="4228" y="6168"/>
                    </a:lnTo>
                    <a:lnTo>
                      <a:pt x="4716" y="5275"/>
                    </a:lnTo>
                    <a:close/>
                    <a:moveTo>
                      <a:pt x="4335" y="5275"/>
                    </a:moveTo>
                    <a:lnTo>
                      <a:pt x="3049" y="7608"/>
                    </a:lnTo>
                    <a:lnTo>
                      <a:pt x="2573" y="7608"/>
                    </a:lnTo>
                    <a:lnTo>
                      <a:pt x="3859" y="5275"/>
                    </a:lnTo>
                    <a:close/>
                    <a:moveTo>
                      <a:pt x="7240" y="5275"/>
                    </a:moveTo>
                    <a:lnTo>
                      <a:pt x="8514" y="7608"/>
                    </a:lnTo>
                    <a:lnTo>
                      <a:pt x="8038" y="7608"/>
                    </a:lnTo>
                    <a:lnTo>
                      <a:pt x="6764" y="5275"/>
                    </a:lnTo>
                    <a:close/>
                    <a:moveTo>
                      <a:pt x="822" y="0"/>
                    </a:moveTo>
                    <a:cubicBezTo>
                      <a:pt x="727" y="0"/>
                      <a:pt x="656" y="84"/>
                      <a:pt x="656" y="167"/>
                    </a:cubicBezTo>
                    <a:lnTo>
                      <a:pt x="656" y="4072"/>
                    </a:lnTo>
                    <a:lnTo>
                      <a:pt x="168" y="4072"/>
                    </a:lnTo>
                    <a:cubicBezTo>
                      <a:pt x="72" y="4072"/>
                      <a:pt x="1" y="4144"/>
                      <a:pt x="1" y="4239"/>
                    </a:cubicBezTo>
                    <a:lnTo>
                      <a:pt x="1" y="5108"/>
                    </a:lnTo>
                    <a:cubicBezTo>
                      <a:pt x="1" y="5203"/>
                      <a:pt x="72" y="5275"/>
                      <a:pt x="168" y="5275"/>
                    </a:cubicBezTo>
                    <a:lnTo>
                      <a:pt x="3489" y="5275"/>
                    </a:lnTo>
                    <a:lnTo>
                      <a:pt x="2144" y="7704"/>
                    </a:lnTo>
                    <a:cubicBezTo>
                      <a:pt x="2120" y="7751"/>
                      <a:pt x="2120" y="7811"/>
                      <a:pt x="2144" y="7870"/>
                    </a:cubicBezTo>
                    <a:cubicBezTo>
                      <a:pt x="2180" y="7906"/>
                      <a:pt x="2239" y="7942"/>
                      <a:pt x="2275" y="7942"/>
                    </a:cubicBezTo>
                    <a:lnTo>
                      <a:pt x="3132" y="7942"/>
                    </a:lnTo>
                    <a:cubicBezTo>
                      <a:pt x="3192" y="7942"/>
                      <a:pt x="3251" y="7906"/>
                      <a:pt x="3275" y="7846"/>
                    </a:cubicBezTo>
                    <a:lnTo>
                      <a:pt x="3644" y="7168"/>
                    </a:lnTo>
                    <a:lnTo>
                      <a:pt x="4644" y="7168"/>
                    </a:lnTo>
                    <a:cubicBezTo>
                      <a:pt x="4728" y="7168"/>
                      <a:pt x="4811" y="7096"/>
                      <a:pt x="4811" y="7001"/>
                    </a:cubicBezTo>
                    <a:cubicBezTo>
                      <a:pt x="4811" y="6906"/>
                      <a:pt x="4728" y="6834"/>
                      <a:pt x="4644" y="6834"/>
                    </a:cubicBezTo>
                    <a:lnTo>
                      <a:pt x="3823" y="6834"/>
                    </a:lnTo>
                    <a:lnTo>
                      <a:pt x="4037" y="6465"/>
                    </a:lnTo>
                    <a:lnTo>
                      <a:pt x="7061" y="6465"/>
                    </a:lnTo>
                    <a:lnTo>
                      <a:pt x="7252" y="6834"/>
                    </a:lnTo>
                    <a:lnTo>
                      <a:pt x="5299" y="6834"/>
                    </a:lnTo>
                    <a:cubicBezTo>
                      <a:pt x="5216" y="6834"/>
                      <a:pt x="5133" y="6906"/>
                      <a:pt x="5133" y="7001"/>
                    </a:cubicBezTo>
                    <a:cubicBezTo>
                      <a:pt x="5133" y="7096"/>
                      <a:pt x="5216" y="7168"/>
                      <a:pt x="5299" y="7168"/>
                    </a:cubicBezTo>
                    <a:lnTo>
                      <a:pt x="7430" y="7168"/>
                    </a:lnTo>
                    <a:lnTo>
                      <a:pt x="7800" y="7846"/>
                    </a:lnTo>
                    <a:cubicBezTo>
                      <a:pt x="7835" y="7894"/>
                      <a:pt x="7895" y="7942"/>
                      <a:pt x="7954" y="7942"/>
                    </a:cubicBezTo>
                    <a:lnTo>
                      <a:pt x="8800" y="7942"/>
                    </a:lnTo>
                    <a:cubicBezTo>
                      <a:pt x="8859" y="7942"/>
                      <a:pt x="8907" y="7906"/>
                      <a:pt x="8931" y="7870"/>
                    </a:cubicBezTo>
                    <a:cubicBezTo>
                      <a:pt x="8966" y="7823"/>
                      <a:pt x="8966" y="7763"/>
                      <a:pt x="8931" y="7704"/>
                    </a:cubicBezTo>
                    <a:lnTo>
                      <a:pt x="7597" y="5275"/>
                    </a:lnTo>
                    <a:lnTo>
                      <a:pt x="10931" y="5275"/>
                    </a:lnTo>
                    <a:cubicBezTo>
                      <a:pt x="11014" y="5275"/>
                      <a:pt x="11086" y="5203"/>
                      <a:pt x="11086" y="5108"/>
                    </a:cubicBezTo>
                    <a:lnTo>
                      <a:pt x="11086" y="4239"/>
                    </a:lnTo>
                    <a:cubicBezTo>
                      <a:pt x="11086" y="4144"/>
                      <a:pt x="11014" y="4072"/>
                      <a:pt x="10931" y="4072"/>
                    </a:cubicBezTo>
                    <a:lnTo>
                      <a:pt x="10431" y="4072"/>
                    </a:lnTo>
                    <a:lnTo>
                      <a:pt x="10431" y="3263"/>
                    </a:lnTo>
                    <a:cubicBezTo>
                      <a:pt x="10431" y="3179"/>
                      <a:pt x="10359" y="3108"/>
                      <a:pt x="10276" y="3108"/>
                    </a:cubicBezTo>
                    <a:cubicBezTo>
                      <a:pt x="10181" y="3108"/>
                      <a:pt x="10109" y="3179"/>
                      <a:pt x="10109" y="3263"/>
                    </a:cubicBezTo>
                    <a:lnTo>
                      <a:pt x="10109" y="4072"/>
                    </a:lnTo>
                    <a:lnTo>
                      <a:pt x="989" y="4072"/>
                    </a:lnTo>
                    <a:lnTo>
                      <a:pt x="989" y="167"/>
                    </a:lnTo>
                    <a:cubicBezTo>
                      <a:pt x="989" y="84"/>
                      <a:pt x="906" y="0"/>
                      <a:pt x="822" y="0"/>
                    </a:cubicBezTo>
                    <a:close/>
                  </a:path>
                </a:pathLst>
              </a:custGeom>
              <a:grpFill/>
              <a:ln w="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BB41"/>
                  </a:solidFill>
                </a:endParaRPr>
              </a:p>
            </p:txBody>
          </p:sp>
          <p:sp>
            <p:nvSpPr>
              <p:cNvPr id="75" name="Google Shape;4702;p56">
                <a:extLst>
                  <a:ext uri="{FF2B5EF4-FFF2-40B4-BE49-F238E27FC236}">
                    <a16:creationId xmlns:a16="http://schemas.microsoft.com/office/drawing/2014/main" id="{D5618979-85D2-0D4F-9DA0-0EE275C2C138}"/>
                  </a:ext>
                </a:extLst>
              </p:cNvPr>
              <p:cNvSpPr/>
              <p:nvPr/>
            </p:nvSpPr>
            <p:spPr>
              <a:xfrm>
                <a:off x="928264" y="1584501"/>
                <a:ext cx="198775" cy="140735"/>
              </a:xfrm>
              <a:custGeom>
                <a:avLst/>
                <a:gdLst/>
                <a:ahLst/>
                <a:cxnLst/>
                <a:rect l="l" t="t" r="r" b="b"/>
                <a:pathLst>
                  <a:path w="6240" h="4418" extrusionOk="0">
                    <a:moveTo>
                      <a:pt x="5608" y="322"/>
                    </a:moveTo>
                    <a:cubicBezTo>
                      <a:pt x="5787" y="322"/>
                      <a:pt x="5929" y="465"/>
                      <a:pt x="5929" y="643"/>
                    </a:cubicBezTo>
                    <a:cubicBezTo>
                      <a:pt x="5929" y="798"/>
                      <a:pt x="5775" y="953"/>
                      <a:pt x="5608" y="953"/>
                    </a:cubicBezTo>
                    <a:cubicBezTo>
                      <a:pt x="5453" y="953"/>
                      <a:pt x="5298" y="822"/>
                      <a:pt x="5298" y="643"/>
                    </a:cubicBezTo>
                    <a:cubicBezTo>
                      <a:pt x="5298" y="477"/>
                      <a:pt x="5429" y="322"/>
                      <a:pt x="5608" y="322"/>
                    </a:cubicBezTo>
                    <a:close/>
                    <a:moveTo>
                      <a:pt x="2131" y="1334"/>
                    </a:moveTo>
                    <a:cubicBezTo>
                      <a:pt x="2310" y="1334"/>
                      <a:pt x="2441" y="1477"/>
                      <a:pt x="2441" y="1656"/>
                    </a:cubicBezTo>
                    <a:cubicBezTo>
                      <a:pt x="2441" y="1834"/>
                      <a:pt x="2310" y="1965"/>
                      <a:pt x="2131" y="1965"/>
                    </a:cubicBezTo>
                    <a:cubicBezTo>
                      <a:pt x="1965" y="1965"/>
                      <a:pt x="1822" y="1834"/>
                      <a:pt x="1822" y="1656"/>
                    </a:cubicBezTo>
                    <a:cubicBezTo>
                      <a:pt x="1822" y="1489"/>
                      <a:pt x="1953" y="1334"/>
                      <a:pt x="2131" y="1334"/>
                    </a:cubicBezTo>
                    <a:close/>
                    <a:moveTo>
                      <a:pt x="4036" y="2429"/>
                    </a:moveTo>
                    <a:cubicBezTo>
                      <a:pt x="4215" y="2429"/>
                      <a:pt x="4346" y="2560"/>
                      <a:pt x="4346" y="2739"/>
                    </a:cubicBezTo>
                    <a:cubicBezTo>
                      <a:pt x="4346" y="2918"/>
                      <a:pt x="4203" y="3049"/>
                      <a:pt x="4036" y="3049"/>
                    </a:cubicBezTo>
                    <a:cubicBezTo>
                      <a:pt x="3870" y="3049"/>
                      <a:pt x="3727" y="2918"/>
                      <a:pt x="3727" y="2739"/>
                    </a:cubicBezTo>
                    <a:cubicBezTo>
                      <a:pt x="3727" y="2572"/>
                      <a:pt x="3858" y="2429"/>
                      <a:pt x="4036" y="2429"/>
                    </a:cubicBezTo>
                    <a:close/>
                    <a:moveTo>
                      <a:pt x="595" y="3501"/>
                    </a:moveTo>
                    <a:cubicBezTo>
                      <a:pt x="774" y="3501"/>
                      <a:pt x="905" y="3632"/>
                      <a:pt x="905" y="3811"/>
                    </a:cubicBezTo>
                    <a:cubicBezTo>
                      <a:pt x="905" y="3989"/>
                      <a:pt x="762" y="4120"/>
                      <a:pt x="595" y="4120"/>
                    </a:cubicBezTo>
                    <a:cubicBezTo>
                      <a:pt x="429" y="4120"/>
                      <a:pt x="286" y="3989"/>
                      <a:pt x="286" y="3811"/>
                    </a:cubicBezTo>
                    <a:cubicBezTo>
                      <a:pt x="286" y="3644"/>
                      <a:pt x="417" y="3501"/>
                      <a:pt x="595" y="3501"/>
                    </a:cubicBezTo>
                    <a:close/>
                    <a:moveTo>
                      <a:pt x="5608" y="1"/>
                    </a:moveTo>
                    <a:cubicBezTo>
                      <a:pt x="5275" y="1"/>
                      <a:pt x="4989" y="286"/>
                      <a:pt x="4989" y="632"/>
                    </a:cubicBezTo>
                    <a:cubicBezTo>
                      <a:pt x="4989" y="786"/>
                      <a:pt x="5048" y="941"/>
                      <a:pt x="5156" y="1048"/>
                    </a:cubicBezTo>
                    <a:lnTo>
                      <a:pt x="4239" y="2132"/>
                    </a:lnTo>
                    <a:cubicBezTo>
                      <a:pt x="4179" y="2120"/>
                      <a:pt x="4108" y="2096"/>
                      <a:pt x="4048" y="2096"/>
                    </a:cubicBezTo>
                    <a:cubicBezTo>
                      <a:pt x="3858" y="2096"/>
                      <a:pt x="3679" y="2191"/>
                      <a:pt x="3560" y="2334"/>
                    </a:cubicBezTo>
                    <a:lnTo>
                      <a:pt x="2739" y="1882"/>
                    </a:lnTo>
                    <a:cubicBezTo>
                      <a:pt x="2774" y="1798"/>
                      <a:pt x="2786" y="1727"/>
                      <a:pt x="2786" y="1656"/>
                    </a:cubicBezTo>
                    <a:cubicBezTo>
                      <a:pt x="2786" y="1310"/>
                      <a:pt x="2500" y="1024"/>
                      <a:pt x="2155" y="1024"/>
                    </a:cubicBezTo>
                    <a:cubicBezTo>
                      <a:pt x="1822" y="1024"/>
                      <a:pt x="1536" y="1310"/>
                      <a:pt x="1536" y="1656"/>
                    </a:cubicBezTo>
                    <a:cubicBezTo>
                      <a:pt x="1536" y="1822"/>
                      <a:pt x="1596" y="1953"/>
                      <a:pt x="1703" y="2072"/>
                    </a:cubicBezTo>
                    <a:lnTo>
                      <a:pt x="834" y="3203"/>
                    </a:lnTo>
                    <a:cubicBezTo>
                      <a:pt x="774" y="3191"/>
                      <a:pt x="703" y="3168"/>
                      <a:pt x="631" y="3168"/>
                    </a:cubicBezTo>
                    <a:cubicBezTo>
                      <a:pt x="286" y="3168"/>
                      <a:pt x="0" y="3453"/>
                      <a:pt x="0" y="3799"/>
                    </a:cubicBezTo>
                    <a:cubicBezTo>
                      <a:pt x="0" y="4144"/>
                      <a:pt x="286" y="4418"/>
                      <a:pt x="631" y="4418"/>
                    </a:cubicBezTo>
                    <a:cubicBezTo>
                      <a:pt x="965" y="4418"/>
                      <a:pt x="1250" y="4144"/>
                      <a:pt x="1250" y="3799"/>
                    </a:cubicBezTo>
                    <a:cubicBezTo>
                      <a:pt x="1250" y="3632"/>
                      <a:pt x="1191" y="3501"/>
                      <a:pt x="1084" y="3382"/>
                    </a:cubicBezTo>
                    <a:lnTo>
                      <a:pt x="1953" y="2251"/>
                    </a:lnTo>
                    <a:cubicBezTo>
                      <a:pt x="2012" y="2263"/>
                      <a:pt x="2084" y="2275"/>
                      <a:pt x="2155" y="2275"/>
                    </a:cubicBezTo>
                    <a:cubicBezTo>
                      <a:pt x="2310" y="2275"/>
                      <a:pt x="2441" y="2215"/>
                      <a:pt x="2560" y="2144"/>
                    </a:cubicBezTo>
                    <a:lnTo>
                      <a:pt x="3441" y="2632"/>
                    </a:lnTo>
                    <a:cubicBezTo>
                      <a:pt x="3441" y="2668"/>
                      <a:pt x="3429" y="2691"/>
                      <a:pt x="3429" y="2739"/>
                    </a:cubicBezTo>
                    <a:cubicBezTo>
                      <a:pt x="3429" y="3084"/>
                      <a:pt x="3703" y="3370"/>
                      <a:pt x="4048" y="3370"/>
                    </a:cubicBezTo>
                    <a:cubicBezTo>
                      <a:pt x="4394" y="3370"/>
                      <a:pt x="4679" y="3084"/>
                      <a:pt x="4679" y="2739"/>
                    </a:cubicBezTo>
                    <a:cubicBezTo>
                      <a:pt x="4679" y="2572"/>
                      <a:pt x="4620" y="2429"/>
                      <a:pt x="4513" y="2322"/>
                    </a:cubicBezTo>
                    <a:lnTo>
                      <a:pt x="5418" y="1239"/>
                    </a:lnTo>
                    <a:cubicBezTo>
                      <a:pt x="5477" y="1251"/>
                      <a:pt x="5548" y="1263"/>
                      <a:pt x="5608" y="1263"/>
                    </a:cubicBezTo>
                    <a:cubicBezTo>
                      <a:pt x="5953" y="1263"/>
                      <a:pt x="6239" y="989"/>
                      <a:pt x="6239" y="643"/>
                    </a:cubicBezTo>
                    <a:cubicBezTo>
                      <a:pt x="6239" y="286"/>
                      <a:pt x="5953" y="1"/>
                      <a:pt x="5608" y="1"/>
                    </a:cubicBezTo>
                    <a:close/>
                  </a:path>
                </a:pathLst>
              </a:custGeom>
              <a:grpFill/>
              <a:ln w="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BB41"/>
                  </a:solidFill>
                </a:endParaRPr>
              </a:p>
            </p:txBody>
          </p:sp>
        </p:grpSp>
      </p:grpSp>
      <p:sp>
        <p:nvSpPr>
          <p:cNvPr id="11" name="Right Brace 10">
            <a:extLst>
              <a:ext uri="{FF2B5EF4-FFF2-40B4-BE49-F238E27FC236}">
                <a16:creationId xmlns:a16="http://schemas.microsoft.com/office/drawing/2014/main" id="{235A866B-BA88-D54D-919C-6F3448752C06}"/>
              </a:ext>
            </a:extLst>
          </p:cNvPr>
          <p:cNvSpPr/>
          <p:nvPr/>
        </p:nvSpPr>
        <p:spPr>
          <a:xfrm>
            <a:off x="3937001" y="1642534"/>
            <a:ext cx="482600" cy="1998134"/>
          </a:xfrm>
          <a:prstGeom prst="rightBrace">
            <a:avLst>
              <a:gd name="adj1" fmla="val 38733"/>
              <a:gd name="adj2" fmla="val 50000"/>
            </a:avLst>
          </a:prstGeom>
          <a:noFill/>
          <a:ln w="28575">
            <a:solidFill>
              <a:srgbClr val="5AAC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40DD06-0FE9-6049-A685-349BD26444CB}"/>
              </a:ext>
            </a:extLst>
          </p:cNvPr>
          <p:cNvSpPr txBox="1"/>
          <p:nvPr/>
        </p:nvSpPr>
        <p:spPr>
          <a:xfrm>
            <a:off x="4419601" y="2187940"/>
            <a:ext cx="2573867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AACF3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AACF3"/>
                </a:solidFill>
                <a:latin typeface="Avenir Book" panose="02000503020000020003" pitchFamily="2" charset="0"/>
              </a:rPr>
              <a:t>~10% mean absolute error or less for 90% of modeled buildings</a:t>
            </a:r>
          </a:p>
          <a:p>
            <a:pPr marL="285750" indent="-285750">
              <a:buClr>
                <a:srgbClr val="5AACF3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AACF3"/>
                </a:solidFill>
                <a:latin typeface="Avenir Book" panose="02000503020000020003" pitchFamily="2" charset="0"/>
              </a:rPr>
              <a:t>3 outlier buildings have electricity consumption that is harder to predict</a:t>
            </a:r>
          </a:p>
        </p:txBody>
      </p:sp>
    </p:spTree>
    <p:extLst>
      <p:ext uri="{BB962C8B-B14F-4D97-AF65-F5344CB8AC3E}">
        <p14:creationId xmlns:p14="http://schemas.microsoft.com/office/powerpoint/2010/main" val="2578463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204;p30">
            <a:extLst>
              <a:ext uri="{FF2B5EF4-FFF2-40B4-BE49-F238E27FC236}">
                <a16:creationId xmlns:a16="http://schemas.microsoft.com/office/drawing/2014/main" id="{7AFE6D33-0D0B-C543-AF24-63C3C26F8214}"/>
              </a:ext>
            </a:extLst>
          </p:cNvPr>
          <p:cNvCxnSpPr>
            <a:cxnSpLocks/>
          </p:cNvCxnSpPr>
          <p:nvPr/>
        </p:nvCxnSpPr>
        <p:spPr>
          <a:xfrm>
            <a:off x="521437" y="880024"/>
            <a:ext cx="0" cy="4329051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" name="Google Shape;208;p30">
            <a:extLst>
              <a:ext uri="{FF2B5EF4-FFF2-40B4-BE49-F238E27FC236}">
                <a16:creationId xmlns:a16="http://schemas.microsoft.com/office/drawing/2014/main" id="{ED007D93-6985-914D-87FF-77E19C72A2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437" y="404700"/>
            <a:ext cx="862255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3BB41"/>
                </a:solidFill>
              </a:rPr>
              <a:t>Results</a:t>
            </a:r>
            <a:endParaRPr sz="3600" dirty="0">
              <a:solidFill>
                <a:srgbClr val="F3BB41"/>
              </a:solidFill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919BCA04-5974-2C4C-B61C-B7B6BE5066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12558" y="1242459"/>
            <a:ext cx="5240311" cy="349634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ED157A97-1E30-0345-88FF-4C645D0507D1}"/>
              </a:ext>
            </a:extLst>
          </p:cNvPr>
          <p:cNvGrpSpPr/>
          <p:nvPr/>
        </p:nvGrpSpPr>
        <p:grpSpPr>
          <a:xfrm>
            <a:off x="310985" y="404700"/>
            <a:ext cx="420900" cy="420900"/>
            <a:chOff x="3921298" y="1368765"/>
            <a:chExt cx="660600" cy="660599"/>
          </a:xfrm>
        </p:grpSpPr>
        <p:sp>
          <p:nvSpPr>
            <p:cNvPr id="71" name="Google Shape;262;p34">
              <a:extLst>
                <a:ext uri="{FF2B5EF4-FFF2-40B4-BE49-F238E27FC236}">
                  <a16:creationId xmlns:a16="http://schemas.microsoft.com/office/drawing/2014/main" id="{4324D15A-EA80-B549-A293-867E1FC21897}"/>
                </a:ext>
              </a:extLst>
            </p:cNvPr>
            <p:cNvSpPr/>
            <p:nvPr/>
          </p:nvSpPr>
          <p:spPr>
            <a:xfrm>
              <a:off x="3921298" y="1368765"/>
              <a:ext cx="660600" cy="660599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BB41"/>
                </a:solidFill>
              </a:endParaRPr>
            </a:p>
          </p:txBody>
        </p:sp>
        <p:grpSp>
          <p:nvGrpSpPr>
            <p:cNvPr id="72" name="Google Shape;4699;p56">
              <a:extLst>
                <a:ext uri="{FF2B5EF4-FFF2-40B4-BE49-F238E27FC236}">
                  <a16:creationId xmlns:a16="http://schemas.microsoft.com/office/drawing/2014/main" id="{C0E2F400-BDFC-8848-B6F7-BE934ABCA8FC}"/>
                </a:ext>
              </a:extLst>
            </p:cNvPr>
            <p:cNvGrpSpPr/>
            <p:nvPr/>
          </p:nvGrpSpPr>
          <p:grpSpPr>
            <a:xfrm>
              <a:off x="4042306" y="1492099"/>
              <a:ext cx="418587" cy="417226"/>
              <a:chOff x="852385" y="1510916"/>
              <a:chExt cx="353145" cy="351998"/>
            </a:xfrm>
            <a:solidFill>
              <a:srgbClr val="F3BB41"/>
            </a:solidFill>
          </p:grpSpPr>
          <p:sp>
            <p:nvSpPr>
              <p:cNvPr id="73" name="Google Shape;4700;p56">
                <a:extLst>
                  <a:ext uri="{FF2B5EF4-FFF2-40B4-BE49-F238E27FC236}">
                    <a16:creationId xmlns:a16="http://schemas.microsoft.com/office/drawing/2014/main" id="{4323CD37-8456-7548-93F9-CD107A397E8C}"/>
                  </a:ext>
                </a:extLst>
              </p:cNvPr>
              <p:cNvSpPr/>
              <p:nvPr/>
            </p:nvSpPr>
            <p:spPr>
              <a:xfrm>
                <a:off x="852385" y="1510916"/>
                <a:ext cx="353145" cy="187785"/>
              </a:xfrm>
              <a:custGeom>
                <a:avLst/>
                <a:gdLst/>
                <a:ahLst/>
                <a:cxnLst/>
                <a:rect l="l" t="t" r="r" b="b"/>
                <a:pathLst>
                  <a:path w="11086" h="5895" extrusionOk="0">
                    <a:moveTo>
                      <a:pt x="6145" y="334"/>
                    </a:moveTo>
                    <a:lnTo>
                      <a:pt x="6145" y="703"/>
                    </a:lnTo>
                    <a:lnTo>
                      <a:pt x="4942" y="703"/>
                    </a:lnTo>
                    <a:lnTo>
                      <a:pt x="4942" y="334"/>
                    </a:lnTo>
                    <a:close/>
                    <a:moveTo>
                      <a:pt x="10764" y="1025"/>
                    </a:moveTo>
                    <a:lnTo>
                      <a:pt x="10764" y="1596"/>
                    </a:lnTo>
                    <a:lnTo>
                      <a:pt x="346" y="1596"/>
                    </a:lnTo>
                    <a:lnTo>
                      <a:pt x="346" y="1025"/>
                    </a:lnTo>
                    <a:close/>
                    <a:moveTo>
                      <a:pt x="4775" y="1"/>
                    </a:moveTo>
                    <a:cubicBezTo>
                      <a:pt x="4692" y="1"/>
                      <a:pt x="4621" y="84"/>
                      <a:pt x="4621" y="167"/>
                    </a:cubicBezTo>
                    <a:lnTo>
                      <a:pt x="4621" y="703"/>
                    </a:lnTo>
                    <a:lnTo>
                      <a:pt x="168" y="703"/>
                    </a:lnTo>
                    <a:cubicBezTo>
                      <a:pt x="72" y="703"/>
                      <a:pt x="1" y="775"/>
                      <a:pt x="1" y="870"/>
                    </a:cubicBezTo>
                    <a:lnTo>
                      <a:pt x="1" y="1751"/>
                    </a:lnTo>
                    <a:cubicBezTo>
                      <a:pt x="1" y="1834"/>
                      <a:pt x="72" y="1906"/>
                      <a:pt x="168" y="1906"/>
                    </a:cubicBezTo>
                    <a:lnTo>
                      <a:pt x="656" y="1906"/>
                    </a:lnTo>
                    <a:lnTo>
                      <a:pt x="656" y="2620"/>
                    </a:lnTo>
                    <a:cubicBezTo>
                      <a:pt x="656" y="2715"/>
                      <a:pt x="727" y="2787"/>
                      <a:pt x="822" y="2787"/>
                    </a:cubicBezTo>
                    <a:cubicBezTo>
                      <a:pt x="906" y="2787"/>
                      <a:pt x="989" y="2715"/>
                      <a:pt x="989" y="2620"/>
                    </a:cubicBezTo>
                    <a:lnTo>
                      <a:pt x="989" y="1906"/>
                    </a:lnTo>
                    <a:lnTo>
                      <a:pt x="10109" y="1906"/>
                    </a:lnTo>
                    <a:lnTo>
                      <a:pt x="10109" y="5740"/>
                    </a:lnTo>
                    <a:cubicBezTo>
                      <a:pt x="10109" y="5823"/>
                      <a:pt x="10181" y="5894"/>
                      <a:pt x="10276" y="5894"/>
                    </a:cubicBezTo>
                    <a:cubicBezTo>
                      <a:pt x="10359" y="5894"/>
                      <a:pt x="10431" y="5823"/>
                      <a:pt x="10431" y="5740"/>
                    </a:cubicBezTo>
                    <a:lnTo>
                      <a:pt x="10431" y="1918"/>
                    </a:lnTo>
                    <a:lnTo>
                      <a:pt x="10931" y="1918"/>
                    </a:lnTo>
                    <a:cubicBezTo>
                      <a:pt x="11014" y="1918"/>
                      <a:pt x="11086" y="1846"/>
                      <a:pt x="11086" y="1763"/>
                    </a:cubicBezTo>
                    <a:lnTo>
                      <a:pt x="11086" y="882"/>
                    </a:lnTo>
                    <a:cubicBezTo>
                      <a:pt x="11086" y="775"/>
                      <a:pt x="11014" y="703"/>
                      <a:pt x="10931" y="703"/>
                    </a:cubicBezTo>
                    <a:lnTo>
                      <a:pt x="6478" y="703"/>
                    </a:lnTo>
                    <a:lnTo>
                      <a:pt x="6478" y="167"/>
                    </a:lnTo>
                    <a:cubicBezTo>
                      <a:pt x="6478" y="84"/>
                      <a:pt x="6406" y="1"/>
                      <a:pt x="6311" y="1"/>
                    </a:cubicBezTo>
                    <a:close/>
                  </a:path>
                </a:pathLst>
              </a:custGeom>
              <a:grpFill/>
              <a:ln w="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BB41"/>
                  </a:solidFill>
                </a:endParaRPr>
              </a:p>
            </p:txBody>
          </p:sp>
          <p:sp>
            <p:nvSpPr>
              <p:cNvPr id="74" name="Google Shape;4701;p56">
                <a:extLst>
                  <a:ext uri="{FF2B5EF4-FFF2-40B4-BE49-F238E27FC236}">
                    <a16:creationId xmlns:a16="http://schemas.microsoft.com/office/drawing/2014/main" id="{AEB85EE4-C075-3448-817C-4A6045919E1F}"/>
                  </a:ext>
                </a:extLst>
              </p:cNvPr>
              <p:cNvSpPr/>
              <p:nvPr/>
            </p:nvSpPr>
            <p:spPr>
              <a:xfrm>
                <a:off x="852385" y="1609921"/>
                <a:ext cx="353145" cy="252992"/>
              </a:xfrm>
              <a:custGeom>
                <a:avLst/>
                <a:gdLst/>
                <a:ahLst/>
                <a:cxnLst/>
                <a:rect l="l" t="t" r="r" b="b"/>
                <a:pathLst>
                  <a:path w="11086" h="7942" extrusionOk="0">
                    <a:moveTo>
                      <a:pt x="10764" y="4382"/>
                    </a:moveTo>
                    <a:lnTo>
                      <a:pt x="10764" y="4953"/>
                    </a:lnTo>
                    <a:lnTo>
                      <a:pt x="346" y="4953"/>
                    </a:lnTo>
                    <a:lnTo>
                      <a:pt x="346" y="4382"/>
                    </a:lnTo>
                    <a:close/>
                    <a:moveTo>
                      <a:pt x="6406" y="5275"/>
                    </a:moveTo>
                    <a:lnTo>
                      <a:pt x="6895" y="6168"/>
                    </a:lnTo>
                    <a:lnTo>
                      <a:pt x="4228" y="6168"/>
                    </a:lnTo>
                    <a:lnTo>
                      <a:pt x="4716" y="5275"/>
                    </a:lnTo>
                    <a:close/>
                    <a:moveTo>
                      <a:pt x="4335" y="5275"/>
                    </a:moveTo>
                    <a:lnTo>
                      <a:pt x="3049" y="7608"/>
                    </a:lnTo>
                    <a:lnTo>
                      <a:pt x="2573" y="7608"/>
                    </a:lnTo>
                    <a:lnTo>
                      <a:pt x="3859" y="5275"/>
                    </a:lnTo>
                    <a:close/>
                    <a:moveTo>
                      <a:pt x="7240" y="5275"/>
                    </a:moveTo>
                    <a:lnTo>
                      <a:pt x="8514" y="7608"/>
                    </a:lnTo>
                    <a:lnTo>
                      <a:pt x="8038" y="7608"/>
                    </a:lnTo>
                    <a:lnTo>
                      <a:pt x="6764" y="5275"/>
                    </a:lnTo>
                    <a:close/>
                    <a:moveTo>
                      <a:pt x="822" y="0"/>
                    </a:moveTo>
                    <a:cubicBezTo>
                      <a:pt x="727" y="0"/>
                      <a:pt x="656" y="84"/>
                      <a:pt x="656" y="167"/>
                    </a:cubicBezTo>
                    <a:lnTo>
                      <a:pt x="656" y="4072"/>
                    </a:lnTo>
                    <a:lnTo>
                      <a:pt x="168" y="4072"/>
                    </a:lnTo>
                    <a:cubicBezTo>
                      <a:pt x="72" y="4072"/>
                      <a:pt x="1" y="4144"/>
                      <a:pt x="1" y="4239"/>
                    </a:cubicBezTo>
                    <a:lnTo>
                      <a:pt x="1" y="5108"/>
                    </a:lnTo>
                    <a:cubicBezTo>
                      <a:pt x="1" y="5203"/>
                      <a:pt x="72" y="5275"/>
                      <a:pt x="168" y="5275"/>
                    </a:cubicBezTo>
                    <a:lnTo>
                      <a:pt x="3489" y="5275"/>
                    </a:lnTo>
                    <a:lnTo>
                      <a:pt x="2144" y="7704"/>
                    </a:lnTo>
                    <a:cubicBezTo>
                      <a:pt x="2120" y="7751"/>
                      <a:pt x="2120" y="7811"/>
                      <a:pt x="2144" y="7870"/>
                    </a:cubicBezTo>
                    <a:cubicBezTo>
                      <a:pt x="2180" y="7906"/>
                      <a:pt x="2239" y="7942"/>
                      <a:pt x="2275" y="7942"/>
                    </a:cubicBezTo>
                    <a:lnTo>
                      <a:pt x="3132" y="7942"/>
                    </a:lnTo>
                    <a:cubicBezTo>
                      <a:pt x="3192" y="7942"/>
                      <a:pt x="3251" y="7906"/>
                      <a:pt x="3275" y="7846"/>
                    </a:cubicBezTo>
                    <a:lnTo>
                      <a:pt x="3644" y="7168"/>
                    </a:lnTo>
                    <a:lnTo>
                      <a:pt x="4644" y="7168"/>
                    </a:lnTo>
                    <a:cubicBezTo>
                      <a:pt x="4728" y="7168"/>
                      <a:pt x="4811" y="7096"/>
                      <a:pt x="4811" y="7001"/>
                    </a:cubicBezTo>
                    <a:cubicBezTo>
                      <a:pt x="4811" y="6906"/>
                      <a:pt x="4728" y="6834"/>
                      <a:pt x="4644" y="6834"/>
                    </a:cubicBezTo>
                    <a:lnTo>
                      <a:pt x="3823" y="6834"/>
                    </a:lnTo>
                    <a:lnTo>
                      <a:pt x="4037" y="6465"/>
                    </a:lnTo>
                    <a:lnTo>
                      <a:pt x="7061" y="6465"/>
                    </a:lnTo>
                    <a:lnTo>
                      <a:pt x="7252" y="6834"/>
                    </a:lnTo>
                    <a:lnTo>
                      <a:pt x="5299" y="6834"/>
                    </a:lnTo>
                    <a:cubicBezTo>
                      <a:pt x="5216" y="6834"/>
                      <a:pt x="5133" y="6906"/>
                      <a:pt x="5133" y="7001"/>
                    </a:cubicBezTo>
                    <a:cubicBezTo>
                      <a:pt x="5133" y="7096"/>
                      <a:pt x="5216" y="7168"/>
                      <a:pt x="5299" y="7168"/>
                    </a:cubicBezTo>
                    <a:lnTo>
                      <a:pt x="7430" y="7168"/>
                    </a:lnTo>
                    <a:lnTo>
                      <a:pt x="7800" y="7846"/>
                    </a:lnTo>
                    <a:cubicBezTo>
                      <a:pt x="7835" y="7894"/>
                      <a:pt x="7895" y="7942"/>
                      <a:pt x="7954" y="7942"/>
                    </a:cubicBezTo>
                    <a:lnTo>
                      <a:pt x="8800" y="7942"/>
                    </a:lnTo>
                    <a:cubicBezTo>
                      <a:pt x="8859" y="7942"/>
                      <a:pt x="8907" y="7906"/>
                      <a:pt x="8931" y="7870"/>
                    </a:cubicBezTo>
                    <a:cubicBezTo>
                      <a:pt x="8966" y="7823"/>
                      <a:pt x="8966" y="7763"/>
                      <a:pt x="8931" y="7704"/>
                    </a:cubicBezTo>
                    <a:lnTo>
                      <a:pt x="7597" y="5275"/>
                    </a:lnTo>
                    <a:lnTo>
                      <a:pt x="10931" y="5275"/>
                    </a:lnTo>
                    <a:cubicBezTo>
                      <a:pt x="11014" y="5275"/>
                      <a:pt x="11086" y="5203"/>
                      <a:pt x="11086" y="5108"/>
                    </a:cubicBezTo>
                    <a:lnTo>
                      <a:pt x="11086" y="4239"/>
                    </a:lnTo>
                    <a:cubicBezTo>
                      <a:pt x="11086" y="4144"/>
                      <a:pt x="11014" y="4072"/>
                      <a:pt x="10931" y="4072"/>
                    </a:cubicBezTo>
                    <a:lnTo>
                      <a:pt x="10431" y="4072"/>
                    </a:lnTo>
                    <a:lnTo>
                      <a:pt x="10431" y="3263"/>
                    </a:lnTo>
                    <a:cubicBezTo>
                      <a:pt x="10431" y="3179"/>
                      <a:pt x="10359" y="3108"/>
                      <a:pt x="10276" y="3108"/>
                    </a:cubicBezTo>
                    <a:cubicBezTo>
                      <a:pt x="10181" y="3108"/>
                      <a:pt x="10109" y="3179"/>
                      <a:pt x="10109" y="3263"/>
                    </a:cubicBezTo>
                    <a:lnTo>
                      <a:pt x="10109" y="4072"/>
                    </a:lnTo>
                    <a:lnTo>
                      <a:pt x="989" y="4072"/>
                    </a:lnTo>
                    <a:lnTo>
                      <a:pt x="989" y="167"/>
                    </a:lnTo>
                    <a:cubicBezTo>
                      <a:pt x="989" y="84"/>
                      <a:pt x="906" y="0"/>
                      <a:pt x="822" y="0"/>
                    </a:cubicBezTo>
                    <a:close/>
                  </a:path>
                </a:pathLst>
              </a:custGeom>
              <a:grpFill/>
              <a:ln w="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BB41"/>
                  </a:solidFill>
                </a:endParaRPr>
              </a:p>
            </p:txBody>
          </p:sp>
          <p:sp>
            <p:nvSpPr>
              <p:cNvPr id="75" name="Google Shape;4702;p56">
                <a:extLst>
                  <a:ext uri="{FF2B5EF4-FFF2-40B4-BE49-F238E27FC236}">
                    <a16:creationId xmlns:a16="http://schemas.microsoft.com/office/drawing/2014/main" id="{D5618979-85D2-0D4F-9DA0-0EE275C2C138}"/>
                  </a:ext>
                </a:extLst>
              </p:cNvPr>
              <p:cNvSpPr/>
              <p:nvPr/>
            </p:nvSpPr>
            <p:spPr>
              <a:xfrm>
                <a:off x="928264" y="1584501"/>
                <a:ext cx="198775" cy="140735"/>
              </a:xfrm>
              <a:custGeom>
                <a:avLst/>
                <a:gdLst/>
                <a:ahLst/>
                <a:cxnLst/>
                <a:rect l="l" t="t" r="r" b="b"/>
                <a:pathLst>
                  <a:path w="6240" h="4418" extrusionOk="0">
                    <a:moveTo>
                      <a:pt x="5608" y="322"/>
                    </a:moveTo>
                    <a:cubicBezTo>
                      <a:pt x="5787" y="322"/>
                      <a:pt x="5929" y="465"/>
                      <a:pt x="5929" y="643"/>
                    </a:cubicBezTo>
                    <a:cubicBezTo>
                      <a:pt x="5929" y="798"/>
                      <a:pt x="5775" y="953"/>
                      <a:pt x="5608" y="953"/>
                    </a:cubicBezTo>
                    <a:cubicBezTo>
                      <a:pt x="5453" y="953"/>
                      <a:pt x="5298" y="822"/>
                      <a:pt x="5298" y="643"/>
                    </a:cubicBezTo>
                    <a:cubicBezTo>
                      <a:pt x="5298" y="477"/>
                      <a:pt x="5429" y="322"/>
                      <a:pt x="5608" y="322"/>
                    </a:cubicBezTo>
                    <a:close/>
                    <a:moveTo>
                      <a:pt x="2131" y="1334"/>
                    </a:moveTo>
                    <a:cubicBezTo>
                      <a:pt x="2310" y="1334"/>
                      <a:pt x="2441" y="1477"/>
                      <a:pt x="2441" y="1656"/>
                    </a:cubicBezTo>
                    <a:cubicBezTo>
                      <a:pt x="2441" y="1834"/>
                      <a:pt x="2310" y="1965"/>
                      <a:pt x="2131" y="1965"/>
                    </a:cubicBezTo>
                    <a:cubicBezTo>
                      <a:pt x="1965" y="1965"/>
                      <a:pt x="1822" y="1834"/>
                      <a:pt x="1822" y="1656"/>
                    </a:cubicBezTo>
                    <a:cubicBezTo>
                      <a:pt x="1822" y="1489"/>
                      <a:pt x="1953" y="1334"/>
                      <a:pt x="2131" y="1334"/>
                    </a:cubicBezTo>
                    <a:close/>
                    <a:moveTo>
                      <a:pt x="4036" y="2429"/>
                    </a:moveTo>
                    <a:cubicBezTo>
                      <a:pt x="4215" y="2429"/>
                      <a:pt x="4346" y="2560"/>
                      <a:pt x="4346" y="2739"/>
                    </a:cubicBezTo>
                    <a:cubicBezTo>
                      <a:pt x="4346" y="2918"/>
                      <a:pt x="4203" y="3049"/>
                      <a:pt x="4036" y="3049"/>
                    </a:cubicBezTo>
                    <a:cubicBezTo>
                      <a:pt x="3870" y="3049"/>
                      <a:pt x="3727" y="2918"/>
                      <a:pt x="3727" y="2739"/>
                    </a:cubicBezTo>
                    <a:cubicBezTo>
                      <a:pt x="3727" y="2572"/>
                      <a:pt x="3858" y="2429"/>
                      <a:pt x="4036" y="2429"/>
                    </a:cubicBezTo>
                    <a:close/>
                    <a:moveTo>
                      <a:pt x="595" y="3501"/>
                    </a:moveTo>
                    <a:cubicBezTo>
                      <a:pt x="774" y="3501"/>
                      <a:pt x="905" y="3632"/>
                      <a:pt x="905" y="3811"/>
                    </a:cubicBezTo>
                    <a:cubicBezTo>
                      <a:pt x="905" y="3989"/>
                      <a:pt x="762" y="4120"/>
                      <a:pt x="595" y="4120"/>
                    </a:cubicBezTo>
                    <a:cubicBezTo>
                      <a:pt x="429" y="4120"/>
                      <a:pt x="286" y="3989"/>
                      <a:pt x="286" y="3811"/>
                    </a:cubicBezTo>
                    <a:cubicBezTo>
                      <a:pt x="286" y="3644"/>
                      <a:pt x="417" y="3501"/>
                      <a:pt x="595" y="3501"/>
                    </a:cubicBezTo>
                    <a:close/>
                    <a:moveTo>
                      <a:pt x="5608" y="1"/>
                    </a:moveTo>
                    <a:cubicBezTo>
                      <a:pt x="5275" y="1"/>
                      <a:pt x="4989" y="286"/>
                      <a:pt x="4989" y="632"/>
                    </a:cubicBezTo>
                    <a:cubicBezTo>
                      <a:pt x="4989" y="786"/>
                      <a:pt x="5048" y="941"/>
                      <a:pt x="5156" y="1048"/>
                    </a:cubicBezTo>
                    <a:lnTo>
                      <a:pt x="4239" y="2132"/>
                    </a:lnTo>
                    <a:cubicBezTo>
                      <a:pt x="4179" y="2120"/>
                      <a:pt x="4108" y="2096"/>
                      <a:pt x="4048" y="2096"/>
                    </a:cubicBezTo>
                    <a:cubicBezTo>
                      <a:pt x="3858" y="2096"/>
                      <a:pt x="3679" y="2191"/>
                      <a:pt x="3560" y="2334"/>
                    </a:cubicBezTo>
                    <a:lnTo>
                      <a:pt x="2739" y="1882"/>
                    </a:lnTo>
                    <a:cubicBezTo>
                      <a:pt x="2774" y="1798"/>
                      <a:pt x="2786" y="1727"/>
                      <a:pt x="2786" y="1656"/>
                    </a:cubicBezTo>
                    <a:cubicBezTo>
                      <a:pt x="2786" y="1310"/>
                      <a:pt x="2500" y="1024"/>
                      <a:pt x="2155" y="1024"/>
                    </a:cubicBezTo>
                    <a:cubicBezTo>
                      <a:pt x="1822" y="1024"/>
                      <a:pt x="1536" y="1310"/>
                      <a:pt x="1536" y="1656"/>
                    </a:cubicBezTo>
                    <a:cubicBezTo>
                      <a:pt x="1536" y="1822"/>
                      <a:pt x="1596" y="1953"/>
                      <a:pt x="1703" y="2072"/>
                    </a:cubicBezTo>
                    <a:lnTo>
                      <a:pt x="834" y="3203"/>
                    </a:lnTo>
                    <a:cubicBezTo>
                      <a:pt x="774" y="3191"/>
                      <a:pt x="703" y="3168"/>
                      <a:pt x="631" y="3168"/>
                    </a:cubicBezTo>
                    <a:cubicBezTo>
                      <a:pt x="286" y="3168"/>
                      <a:pt x="0" y="3453"/>
                      <a:pt x="0" y="3799"/>
                    </a:cubicBezTo>
                    <a:cubicBezTo>
                      <a:pt x="0" y="4144"/>
                      <a:pt x="286" y="4418"/>
                      <a:pt x="631" y="4418"/>
                    </a:cubicBezTo>
                    <a:cubicBezTo>
                      <a:pt x="965" y="4418"/>
                      <a:pt x="1250" y="4144"/>
                      <a:pt x="1250" y="3799"/>
                    </a:cubicBezTo>
                    <a:cubicBezTo>
                      <a:pt x="1250" y="3632"/>
                      <a:pt x="1191" y="3501"/>
                      <a:pt x="1084" y="3382"/>
                    </a:cubicBezTo>
                    <a:lnTo>
                      <a:pt x="1953" y="2251"/>
                    </a:lnTo>
                    <a:cubicBezTo>
                      <a:pt x="2012" y="2263"/>
                      <a:pt x="2084" y="2275"/>
                      <a:pt x="2155" y="2275"/>
                    </a:cubicBezTo>
                    <a:cubicBezTo>
                      <a:pt x="2310" y="2275"/>
                      <a:pt x="2441" y="2215"/>
                      <a:pt x="2560" y="2144"/>
                    </a:cubicBezTo>
                    <a:lnTo>
                      <a:pt x="3441" y="2632"/>
                    </a:lnTo>
                    <a:cubicBezTo>
                      <a:pt x="3441" y="2668"/>
                      <a:pt x="3429" y="2691"/>
                      <a:pt x="3429" y="2739"/>
                    </a:cubicBezTo>
                    <a:cubicBezTo>
                      <a:pt x="3429" y="3084"/>
                      <a:pt x="3703" y="3370"/>
                      <a:pt x="4048" y="3370"/>
                    </a:cubicBezTo>
                    <a:cubicBezTo>
                      <a:pt x="4394" y="3370"/>
                      <a:pt x="4679" y="3084"/>
                      <a:pt x="4679" y="2739"/>
                    </a:cubicBezTo>
                    <a:cubicBezTo>
                      <a:pt x="4679" y="2572"/>
                      <a:pt x="4620" y="2429"/>
                      <a:pt x="4513" y="2322"/>
                    </a:cubicBezTo>
                    <a:lnTo>
                      <a:pt x="5418" y="1239"/>
                    </a:lnTo>
                    <a:cubicBezTo>
                      <a:pt x="5477" y="1251"/>
                      <a:pt x="5548" y="1263"/>
                      <a:pt x="5608" y="1263"/>
                    </a:cubicBezTo>
                    <a:cubicBezTo>
                      <a:pt x="5953" y="1263"/>
                      <a:pt x="6239" y="989"/>
                      <a:pt x="6239" y="643"/>
                    </a:cubicBezTo>
                    <a:cubicBezTo>
                      <a:pt x="6239" y="286"/>
                      <a:pt x="5953" y="1"/>
                      <a:pt x="5608" y="1"/>
                    </a:cubicBezTo>
                    <a:close/>
                  </a:path>
                </a:pathLst>
              </a:custGeom>
              <a:grpFill/>
              <a:ln w="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BB41"/>
                  </a:solidFill>
                </a:endParaRPr>
              </a:p>
            </p:txBody>
          </p:sp>
        </p:grpSp>
      </p:grpSp>
      <p:sp>
        <p:nvSpPr>
          <p:cNvPr id="11" name="Right Brace 10">
            <a:extLst>
              <a:ext uri="{FF2B5EF4-FFF2-40B4-BE49-F238E27FC236}">
                <a16:creationId xmlns:a16="http://schemas.microsoft.com/office/drawing/2014/main" id="{235A866B-BA88-D54D-919C-6F3448752C06}"/>
              </a:ext>
            </a:extLst>
          </p:cNvPr>
          <p:cNvSpPr/>
          <p:nvPr/>
        </p:nvSpPr>
        <p:spPr>
          <a:xfrm>
            <a:off x="3937001" y="1642534"/>
            <a:ext cx="482600" cy="1998134"/>
          </a:xfrm>
          <a:prstGeom prst="rightBrace">
            <a:avLst>
              <a:gd name="adj1" fmla="val 38733"/>
              <a:gd name="adj2" fmla="val 50000"/>
            </a:avLst>
          </a:prstGeom>
          <a:noFill/>
          <a:ln w="28575">
            <a:solidFill>
              <a:srgbClr val="5AAC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40DD06-0FE9-6049-A685-349BD26444CB}"/>
              </a:ext>
            </a:extLst>
          </p:cNvPr>
          <p:cNvSpPr txBox="1"/>
          <p:nvPr/>
        </p:nvSpPr>
        <p:spPr>
          <a:xfrm>
            <a:off x="4419601" y="2187940"/>
            <a:ext cx="2573867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AACF3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AACF3"/>
                </a:solidFill>
                <a:latin typeface="Avenir Book" panose="02000503020000020003" pitchFamily="2" charset="0"/>
              </a:rPr>
              <a:t>~10% mean absolute error or less for 90% of modeled buildings</a:t>
            </a:r>
          </a:p>
          <a:p>
            <a:pPr marL="285750" indent="-285750">
              <a:buClr>
                <a:srgbClr val="5AACF3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AACF3"/>
                </a:solidFill>
                <a:latin typeface="Avenir Book" panose="02000503020000020003" pitchFamily="2" charset="0"/>
              </a:rPr>
              <a:t>3 outlier buildings have electricity consumption that is harder to predict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4DDD2E8-D7CD-6341-A444-08FB7F888D66}"/>
              </a:ext>
            </a:extLst>
          </p:cNvPr>
          <p:cNvCxnSpPr/>
          <p:nvPr/>
        </p:nvCxnSpPr>
        <p:spPr>
          <a:xfrm flipH="1">
            <a:off x="5511800" y="3572935"/>
            <a:ext cx="194733" cy="711198"/>
          </a:xfrm>
          <a:prstGeom prst="straightConnector1">
            <a:avLst/>
          </a:prstGeom>
          <a:ln w="28575">
            <a:solidFill>
              <a:srgbClr val="5AACF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A5561D-ABD3-E14F-838A-E3C0E2FF55A5}"/>
              </a:ext>
            </a:extLst>
          </p:cNvPr>
          <p:cNvCxnSpPr>
            <a:cxnSpLocks/>
          </p:cNvCxnSpPr>
          <p:nvPr/>
        </p:nvCxnSpPr>
        <p:spPr>
          <a:xfrm>
            <a:off x="5706533" y="3572935"/>
            <a:ext cx="404189" cy="711198"/>
          </a:xfrm>
          <a:prstGeom prst="straightConnector1">
            <a:avLst/>
          </a:prstGeom>
          <a:ln w="28575">
            <a:solidFill>
              <a:srgbClr val="5AACF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4874994-E261-014B-A36A-515D843733E1}"/>
              </a:ext>
            </a:extLst>
          </p:cNvPr>
          <p:cNvCxnSpPr>
            <a:cxnSpLocks/>
          </p:cNvCxnSpPr>
          <p:nvPr/>
        </p:nvCxnSpPr>
        <p:spPr>
          <a:xfrm>
            <a:off x="5706533" y="3572935"/>
            <a:ext cx="1321903" cy="683705"/>
          </a:xfrm>
          <a:prstGeom prst="straightConnector1">
            <a:avLst/>
          </a:prstGeom>
          <a:ln w="28575">
            <a:solidFill>
              <a:srgbClr val="5AACF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315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Google Shape;204;p30">
            <a:extLst>
              <a:ext uri="{FF2B5EF4-FFF2-40B4-BE49-F238E27FC236}">
                <a16:creationId xmlns:a16="http://schemas.microsoft.com/office/drawing/2014/main" id="{BC314267-3776-004D-B95C-9EA7F780C63B}"/>
              </a:ext>
            </a:extLst>
          </p:cNvPr>
          <p:cNvCxnSpPr>
            <a:cxnSpLocks/>
          </p:cNvCxnSpPr>
          <p:nvPr/>
        </p:nvCxnSpPr>
        <p:spPr>
          <a:xfrm>
            <a:off x="521437" y="880024"/>
            <a:ext cx="0" cy="4329051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380D749-519F-0742-996A-CE47D8B4A8FE}"/>
              </a:ext>
            </a:extLst>
          </p:cNvPr>
          <p:cNvGrpSpPr/>
          <p:nvPr/>
        </p:nvGrpSpPr>
        <p:grpSpPr>
          <a:xfrm>
            <a:off x="310987" y="404700"/>
            <a:ext cx="420901" cy="420901"/>
            <a:chOff x="6199550" y="1368767"/>
            <a:chExt cx="660600" cy="660600"/>
          </a:xfrm>
        </p:grpSpPr>
        <p:sp>
          <p:nvSpPr>
            <p:cNvPr id="44" name="Google Shape;263;p34">
              <a:extLst>
                <a:ext uri="{FF2B5EF4-FFF2-40B4-BE49-F238E27FC236}">
                  <a16:creationId xmlns:a16="http://schemas.microsoft.com/office/drawing/2014/main" id="{1224BA06-3D65-9243-9B66-72EC63AAC0C7}"/>
                </a:ext>
              </a:extLst>
            </p:cNvPr>
            <p:cNvSpPr/>
            <p:nvPr/>
          </p:nvSpPr>
          <p:spPr>
            <a:xfrm>
              <a:off x="6199550" y="1368767"/>
              <a:ext cx="660600" cy="660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BB41"/>
                </a:solidFill>
              </a:endParaRPr>
            </a:p>
          </p:txBody>
        </p:sp>
        <p:grpSp>
          <p:nvGrpSpPr>
            <p:cNvPr id="45" name="Google Shape;4462;p56">
              <a:extLst>
                <a:ext uri="{FF2B5EF4-FFF2-40B4-BE49-F238E27FC236}">
                  <a16:creationId xmlns:a16="http://schemas.microsoft.com/office/drawing/2014/main" id="{2A9C3E1D-6419-FF4F-8846-F2456DE50988}"/>
                </a:ext>
              </a:extLst>
            </p:cNvPr>
            <p:cNvGrpSpPr/>
            <p:nvPr/>
          </p:nvGrpSpPr>
          <p:grpSpPr>
            <a:xfrm>
              <a:off x="6344776" y="1470104"/>
              <a:ext cx="369947" cy="446516"/>
              <a:chOff x="1761909" y="3811961"/>
              <a:chExt cx="307974" cy="371716"/>
            </a:xfrm>
            <a:solidFill>
              <a:srgbClr val="F3BB41"/>
            </a:solidFill>
          </p:grpSpPr>
          <p:sp>
            <p:nvSpPr>
              <p:cNvPr id="46" name="Google Shape;4463;p56">
                <a:extLst>
                  <a:ext uri="{FF2B5EF4-FFF2-40B4-BE49-F238E27FC236}">
                    <a16:creationId xmlns:a16="http://schemas.microsoft.com/office/drawing/2014/main" id="{C9215EEF-4F75-A945-AFB3-68E896F46644}"/>
                  </a:ext>
                </a:extLst>
              </p:cNvPr>
              <p:cNvSpPr/>
              <p:nvPr/>
            </p:nvSpPr>
            <p:spPr>
              <a:xfrm>
                <a:off x="1761909" y="3811961"/>
                <a:ext cx="307974" cy="371716"/>
              </a:xfrm>
              <a:custGeom>
                <a:avLst/>
                <a:gdLst/>
                <a:ahLst/>
                <a:cxnLst/>
                <a:rect l="l" t="t" r="r" b="b"/>
                <a:pathLst>
                  <a:path w="9668" h="11669" extrusionOk="0">
                    <a:moveTo>
                      <a:pt x="8930" y="310"/>
                    </a:moveTo>
                    <a:cubicBezTo>
                      <a:pt x="8954" y="310"/>
                      <a:pt x="8977" y="334"/>
                      <a:pt x="8977" y="370"/>
                    </a:cubicBezTo>
                    <a:lnTo>
                      <a:pt x="8977" y="608"/>
                    </a:lnTo>
                    <a:cubicBezTo>
                      <a:pt x="8977" y="632"/>
                      <a:pt x="8954" y="668"/>
                      <a:pt x="8930" y="668"/>
                    </a:cubicBezTo>
                    <a:lnTo>
                      <a:pt x="7989" y="668"/>
                    </a:lnTo>
                    <a:cubicBezTo>
                      <a:pt x="7894" y="668"/>
                      <a:pt x="7811" y="739"/>
                      <a:pt x="7811" y="846"/>
                    </a:cubicBezTo>
                    <a:cubicBezTo>
                      <a:pt x="7811" y="953"/>
                      <a:pt x="7882" y="1025"/>
                      <a:pt x="7989" y="1025"/>
                    </a:cubicBezTo>
                    <a:lnTo>
                      <a:pt x="8668" y="1025"/>
                    </a:lnTo>
                    <a:lnTo>
                      <a:pt x="8668" y="10216"/>
                    </a:lnTo>
                    <a:lnTo>
                      <a:pt x="7263" y="10216"/>
                    </a:lnTo>
                    <a:cubicBezTo>
                      <a:pt x="7168" y="10216"/>
                      <a:pt x="7084" y="10288"/>
                      <a:pt x="7084" y="10395"/>
                    </a:cubicBezTo>
                    <a:cubicBezTo>
                      <a:pt x="7084" y="10502"/>
                      <a:pt x="7156" y="10574"/>
                      <a:pt x="7263" y="10574"/>
                    </a:cubicBezTo>
                    <a:lnTo>
                      <a:pt x="9168" y="10574"/>
                    </a:lnTo>
                    <a:cubicBezTo>
                      <a:pt x="9251" y="10574"/>
                      <a:pt x="9323" y="10657"/>
                      <a:pt x="9323" y="10740"/>
                    </a:cubicBezTo>
                    <a:lnTo>
                      <a:pt x="9323" y="11324"/>
                    </a:lnTo>
                    <a:lnTo>
                      <a:pt x="333" y="11324"/>
                    </a:lnTo>
                    <a:lnTo>
                      <a:pt x="333" y="10740"/>
                    </a:lnTo>
                    <a:cubicBezTo>
                      <a:pt x="333" y="10657"/>
                      <a:pt x="417" y="10574"/>
                      <a:pt x="500" y="10574"/>
                    </a:cubicBezTo>
                    <a:lnTo>
                      <a:pt x="6513" y="10574"/>
                    </a:lnTo>
                    <a:cubicBezTo>
                      <a:pt x="6608" y="10574"/>
                      <a:pt x="6691" y="10502"/>
                      <a:pt x="6691" y="10395"/>
                    </a:cubicBezTo>
                    <a:cubicBezTo>
                      <a:pt x="6691" y="10288"/>
                      <a:pt x="6620" y="10216"/>
                      <a:pt x="6513" y="10216"/>
                    </a:cubicBezTo>
                    <a:lnTo>
                      <a:pt x="976" y="10216"/>
                    </a:lnTo>
                    <a:lnTo>
                      <a:pt x="976" y="1025"/>
                    </a:lnTo>
                    <a:lnTo>
                      <a:pt x="7263" y="1025"/>
                    </a:lnTo>
                    <a:cubicBezTo>
                      <a:pt x="7346" y="1025"/>
                      <a:pt x="7442" y="953"/>
                      <a:pt x="7442" y="846"/>
                    </a:cubicBezTo>
                    <a:cubicBezTo>
                      <a:pt x="7442" y="739"/>
                      <a:pt x="7358" y="668"/>
                      <a:pt x="7263" y="668"/>
                    </a:cubicBezTo>
                    <a:lnTo>
                      <a:pt x="750" y="668"/>
                    </a:lnTo>
                    <a:cubicBezTo>
                      <a:pt x="726" y="668"/>
                      <a:pt x="691" y="632"/>
                      <a:pt x="691" y="608"/>
                    </a:cubicBezTo>
                    <a:lnTo>
                      <a:pt x="691" y="370"/>
                    </a:lnTo>
                    <a:cubicBezTo>
                      <a:pt x="691" y="334"/>
                      <a:pt x="726" y="310"/>
                      <a:pt x="750" y="310"/>
                    </a:cubicBezTo>
                    <a:close/>
                    <a:moveTo>
                      <a:pt x="738" y="1"/>
                    </a:moveTo>
                    <a:cubicBezTo>
                      <a:pt x="512" y="1"/>
                      <a:pt x="333" y="179"/>
                      <a:pt x="333" y="394"/>
                    </a:cubicBezTo>
                    <a:lnTo>
                      <a:pt x="333" y="632"/>
                    </a:lnTo>
                    <a:cubicBezTo>
                      <a:pt x="333" y="810"/>
                      <a:pt x="453" y="977"/>
                      <a:pt x="619" y="1025"/>
                    </a:cubicBezTo>
                    <a:lnTo>
                      <a:pt x="619" y="10240"/>
                    </a:lnTo>
                    <a:lnTo>
                      <a:pt x="500" y="10240"/>
                    </a:lnTo>
                    <a:cubicBezTo>
                      <a:pt x="214" y="10240"/>
                      <a:pt x="0" y="10454"/>
                      <a:pt x="0" y="10740"/>
                    </a:cubicBezTo>
                    <a:lnTo>
                      <a:pt x="0" y="11490"/>
                    </a:lnTo>
                    <a:cubicBezTo>
                      <a:pt x="0" y="11574"/>
                      <a:pt x="72" y="11669"/>
                      <a:pt x="179" y="11669"/>
                    </a:cubicBezTo>
                    <a:lnTo>
                      <a:pt x="9489" y="11669"/>
                    </a:lnTo>
                    <a:cubicBezTo>
                      <a:pt x="9585" y="11669"/>
                      <a:pt x="9668" y="11586"/>
                      <a:pt x="9668" y="11490"/>
                    </a:cubicBezTo>
                    <a:lnTo>
                      <a:pt x="9668" y="10740"/>
                    </a:lnTo>
                    <a:cubicBezTo>
                      <a:pt x="9656" y="10454"/>
                      <a:pt x="9430" y="10240"/>
                      <a:pt x="9144" y="10240"/>
                    </a:cubicBezTo>
                    <a:lnTo>
                      <a:pt x="9001" y="10240"/>
                    </a:lnTo>
                    <a:lnTo>
                      <a:pt x="9001" y="1025"/>
                    </a:lnTo>
                    <a:cubicBezTo>
                      <a:pt x="9180" y="977"/>
                      <a:pt x="9311" y="810"/>
                      <a:pt x="9311" y="632"/>
                    </a:cubicBezTo>
                    <a:lnTo>
                      <a:pt x="9311" y="394"/>
                    </a:lnTo>
                    <a:cubicBezTo>
                      <a:pt x="9311" y="179"/>
                      <a:pt x="9132" y="1"/>
                      <a:pt x="8906" y="1"/>
                    </a:cubicBezTo>
                    <a:close/>
                  </a:path>
                </a:pathLst>
              </a:custGeom>
              <a:grpFill/>
              <a:ln w="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BB41"/>
                  </a:solidFill>
                </a:endParaRPr>
              </a:p>
            </p:txBody>
          </p:sp>
          <p:sp>
            <p:nvSpPr>
              <p:cNvPr id="47" name="Google Shape;4464;p56">
                <a:extLst>
                  <a:ext uri="{FF2B5EF4-FFF2-40B4-BE49-F238E27FC236}">
                    <a16:creationId xmlns:a16="http://schemas.microsoft.com/office/drawing/2014/main" id="{58B43B48-B898-8546-A458-ECDD24816559}"/>
                  </a:ext>
                </a:extLst>
              </p:cNvPr>
              <p:cNvSpPr/>
              <p:nvPr/>
            </p:nvSpPr>
            <p:spPr>
              <a:xfrm>
                <a:off x="1921566" y="3855953"/>
                <a:ext cx="105854" cy="271213"/>
              </a:xfrm>
              <a:custGeom>
                <a:avLst/>
                <a:gdLst/>
                <a:ahLst/>
                <a:cxnLst/>
                <a:rect l="l" t="t" r="r" b="b"/>
                <a:pathLst>
                  <a:path w="3323" h="8514" extrusionOk="0">
                    <a:moveTo>
                      <a:pt x="2977" y="346"/>
                    </a:moveTo>
                    <a:lnTo>
                      <a:pt x="2977" y="1370"/>
                    </a:lnTo>
                    <a:lnTo>
                      <a:pt x="2394" y="1370"/>
                    </a:lnTo>
                    <a:cubicBezTo>
                      <a:pt x="2203" y="1370"/>
                      <a:pt x="2049" y="1513"/>
                      <a:pt x="2049" y="1704"/>
                    </a:cubicBezTo>
                    <a:lnTo>
                      <a:pt x="2049" y="2168"/>
                    </a:lnTo>
                    <a:lnTo>
                      <a:pt x="1715" y="2168"/>
                    </a:lnTo>
                    <a:cubicBezTo>
                      <a:pt x="1548" y="2168"/>
                      <a:pt x="1417" y="2287"/>
                      <a:pt x="1382" y="2442"/>
                    </a:cubicBezTo>
                    <a:lnTo>
                      <a:pt x="1025" y="2442"/>
                    </a:lnTo>
                    <a:lnTo>
                      <a:pt x="1025" y="1739"/>
                    </a:lnTo>
                    <a:cubicBezTo>
                      <a:pt x="1025" y="1549"/>
                      <a:pt x="882" y="1394"/>
                      <a:pt x="679" y="1394"/>
                    </a:cubicBezTo>
                    <a:lnTo>
                      <a:pt x="346" y="1394"/>
                    </a:lnTo>
                    <a:lnTo>
                      <a:pt x="346" y="346"/>
                    </a:lnTo>
                    <a:close/>
                    <a:moveTo>
                      <a:pt x="679" y="1739"/>
                    </a:moveTo>
                    <a:lnTo>
                      <a:pt x="679" y="2763"/>
                    </a:lnTo>
                    <a:lnTo>
                      <a:pt x="679" y="3954"/>
                    </a:lnTo>
                    <a:lnTo>
                      <a:pt x="346" y="3954"/>
                    </a:lnTo>
                    <a:lnTo>
                      <a:pt x="346" y="1739"/>
                    </a:lnTo>
                    <a:close/>
                    <a:moveTo>
                      <a:pt x="1370" y="2763"/>
                    </a:moveTo>
                    <a:lnTo>
                      <a:pt x="1370" y="3954"/>
                    </a:lnTo>
                    <a:lnTo>
                      <a:pt x="1025" y="3954"/>
                    </a:lnTo>
                    <a:lnTo>
                      <a:pt x="1025" y="2763"/>
                    </a:lnTo>
                    <a:close/>
                    <a:moveTo>
                      <a:pt x="2049" y="2513"/>
                    </a:moveTo>
                    <a:lnTo>
                      <a:pt x="2049" y="3954"/>
                    </a:lnTo>
                    <a:lnTo>
                      <a:pt x="1715" y="3954"/>
                    </a:lnTo>
                    <a:lnTo>
                      <a:pt x="1715" y="2763"/>
                    </a:lnTo>
                    <a:lnTo>
                      <a:pt x="1715" y="2513"/>
                    </a:lnTo>
                    <a:close/>
                    <a:moveTo>
                      <a:pt x="2977" y="1727"/>
                    </a:moveTo>
                    <a:lnTo>
                      <a:pt x="2977" y="3954"/>
                    </a:lnTo>
                    <a:lnTo>
                      <a:pt x="2394" y="3954"/>
                    </a:lnTo>
                    <a:lnTo>
                      <a:pt x="2394" y="2513"/>
                    </a:lnTo>
                    <a:lnTo>
                      <a:pt x="2394" y="1727"/>
                    </a:lnTo>
                    <a:close/>
                    <a:moveTo>
                      <a:pt x="2977" y="4299"/>
                    </a:moveTo>
                    <a:lnTo>
                      <a:pt x="2977" y="4644"/>
                    </a:lnTo>
                    <a:lnTo>
                      <a:pt x="346" y="4644"/>
                    </a:lnTo>
                    <a:lnTo>
                      <a:pt x="346" y="4299"/>
                    </a:lnTo>
                    <a:close/>
                    <a:moveTo>
                      <a:pt x="2977" y="4990"/>
                    </a:moveTo>
                    <a:lnTo>
                      <a:pt x="2977" y="7347"/>
                    </a:lnTo>
                    <a:lnTo>
                      <a:pt x="2453" y="6085"/>
                    </a:lnTo>
                    <a:cubicBezTo>
                      <a:pt x="2430" y="6014"/>
                      <a:pt x="2346" y="5942"/>
                      <a:pt x="2275" y="5906"/>
                    </a:cubicBezTo>
                    <a:cubicBezTo>
                      <a:pt x="2239" y="5889"/>
                      <a:pt x="2197" y="5880"/>
                      <a:pt x="2154" y="5880"/>
                    </a:cubicBezTo>
                    <a:cubicBezTo>
                      <a:pt x="2111" y="5880"/>
                      <a:pt x="2066" y="5889"/>
                      <a:pt x="2025" y="5906"/>
                    </a:cubicBezTo>
                    <a:lnTo>
                      <a:pt x="1679" y="6061"/>
                    </a:lnTo>
                    <a:cubicBezTo>
                      <a:pt x="1596" y="6085"/>
                      <a:pt x="1537" y="6156"/>
                      <a:pt x="1501" y="6240"/>
                    </a:cubicBezTo>
                    <a:cubicBezTo>
                      <a:pt x="1477" y="6311"/>
                      <a:pt x="1477" y="6395"/>
                      <a:pt x="1501" y="6490"/>
                    </a:cubicBezTo>
                    <a:lnTo>
                      <a:pt x="1513" y="6537"/>
                    </a:lnTo>
                    <a:cubicBezTo>
                      <a:pt x="1477" y="6514"/>
                      <a:pt x="1429" y="6502"/>
                      <a:pt x="1382" y="6502"/>
                    </a:cubicBezTo>
                    <a:lnTo>
                      <a:pt x="1025" y="6502"/>
                    </a:lnTo>
                    <a:lnTo>
                      <a:pt x="1025" y="5942"/>
                    </a:lnTo>
                    <a:cubicBezTo>
                      <a:pt x="1025" y="5740"/>
                      <a:pt x="882" y="5597"/>
                      <a:pt x="679" y="5597"/>
                    </a:cubicBezTo>
                    <a:lnTo>
                      <a:pt x="346" y="5597"/>
                    </a:lnTo>
                    <a:lnTo>
                      <a:pt x="346" y="4990"/>
                    </a:lnTo>
                    <a:close/>
                    <a:moveTo>
                      <a:pt x="2132" y="6252"/>
                    </a:moveTo>
                    <a:lnTo>
                      <a:pt x="2858" y="7990"/>
                    </a:lnTo>
                    <a:lnTo>
                      <a:pt x="2549" y="8121"/>
                    </a:lnTo>
                    <a:lnTo>
                      <a:pt x="1810" y="6383"/>
                    </a:lnTo>
                    <a:lnTo>
                      <a:pt x="2132" y="6252"/>
                    </a:lnTo>
                    <a:close/>
                    <a:moveTo>
                      <a:pt x="679" y="5954"/>
                    </a:moveTo>
                    <a:lnTo>
                      <a:pt x="679" y="6835"/>
                    </a:lnTo>
                    <a:lnTo>
                      <a:pt x="679" y="8169"/>
                    </a:lnTo>
                    <a:lnTo>
                      <a:pt x="346" y="8169"/>
                    </a:lnTo>
                    <a:lnTo>
                      <a:pt x="346" y="5954"/>
                    </a:lnTo>
                    <a:close/>
                    <a:moveTo>
                      <a:pt x="1370" y="6847"/>
                    </a:moveTo>
                    <a:lnTo>
                      <a:pt x="1370" y="8169"/>
                    </a:lnTo>
                    <a:lnTo>
                      <a:pt x="1025" y="8169"/>
                    </a:lnTo>
                    <a:lnTo>
                      <a:pt x="1025" y="6847"/>
                    </a:lnTo>
                    <a:close/>
                    <a:moveTo>
                      <a:pt x="1715" y="6990"/>
                    </a:moveTo>
                    <a:lnTo>
                      <a:pt x="2203" y="8169"/>
                    </a:lnTo>
                    <a:lnTo>
                      <a:pt x="1715" y="8169"/>
                    </a:lnTo>
                    <a:lnTo>
                      <a:pt x="1715" y="6990"/>
                    </a:lnTo>
                    <a:close/>
                    <a:moveTo>
                      <a:pt x="251" y="1"/>
                    </a:moveTo>
                    <a:cubicBezTo>
                      <a:pt x="120" y="1"/>
                      <a:pt x="1" y="120"/>
                      <a:pt x="1" y="251"/>
                    </a:cubicBezTo>
                    <a:lnTo>
                      <a:pt x="1" y="8252"/>
                    </a:lnTo>
                    <a:cubicBezTo>
                      <a:pt x="1" y="8395"/>
                      <a:pt x="120" y="8514"/>
                      <a:pt x="251" y="8514"/>
                    </a:cubicBezTo>
                    <a:lnTo>
                      <a:pt x="3061" y="8514"/>
                    </a:lnTo>
                    <a:cubicBezTo>
                      <a:pt x="3203" y="8514"/>
                      <a:pt x="3322" y="8395"/>
                      <a:pt x="3322" y="8252"/>
                    </a:cubicBezTo>
                    <a:lnTo>
                      <a:pt x="3322" y="1704"/>
                    </a:lnTo>
                    <a:lnTo>
                      <a:pt x="3322" y="251"/>
                    </a:lnTo>
                    <a:cubicBezTo>
                      <a:pt x="3322" y="120"/>
                      <a:pt x="3203" y="1"/>
                      <a:pt x="3061" y="1"/>
                    </a:cubicBezTo>
                    <a:close/>
                  </a:path>
                </a:pathLst>
              </a:custGeom>
              <a:grpFill/>
              <a:ln w="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BB41"/>
                  </a:solidFill>
                </a:endParaRPr>
              </a:p>
            </p:txBody>
          </p:sp>
          <p:sp>
            <p:nvSpPr>
              <p:cNvPr id="48" name="Google Shape;4465;p56">
                <a:extLst>
                  <a:ext uri="{FF2B5EF4-FFF2-40B4-BE49-F238E27FC236}">
                    <a16:creationId xmlns:a16="http://schemas.microsoft.com/office/drawing/2014/main" id="{F02372C7-7892-EE4F-B2B6-C06D00C013A1}"/>
                  </a:ext>
                </a:extLst>
              </p:cNvPr>
              <p:cNvSpPr/>
              <p:nvPr/>
            </p:nvSpPr>
            <p:spPr>
              <a:xfrm>
                <a:off x="1803990" y="3855953"/>
                <a:ext cx="106619" cy="165773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5204" extrusionOk="0">
                    <a:moveTo>
                      <a:pt x="251" y="1"/>
                    </a:moveTo>
                    <a:cubicBezTo>
                      <a:pt x="120" y="1"/>
                      <a:pt x="1" y="120"/>
                      <a:pt x="1" y="251"/>
                    </a:cubicBezTo>
                    <a:lnTo>
                      <a:pt x="1" y="4954"/>
                    </a:lnTo>
                    <a:cubicBezTo>
                      <a:pt x="1" y="5085"/>
                      <a:pt x="120" y="5204"/>
                      <a:pt x="251" y="5204"/>
                    </a:cubicBezTo>
                    <a:lnTo>
                      <a:pt x="715" y="5204"/>
                    </a:lnTo>
                    <a:cubicBezTo>
                      <a:pt x="798" y="5204"/>
                      <a:pt x="894" y="5133"/>
                      <a:pt x="894" y="5025"/>
                    </a:cubicBezTo>
                    <a:cubicBezTo>
                      <a:pt x="894" y="4930"/>
                      <a:pt x="822" y="4847"/>
                      <a:pt x="715" y="4847"/>
                    </a:cubicBezTo>
                    <a:lnTo>
                      <a:pt x="346" y="4847"/>
                    </a:lnTo>
                    <a:lnTo>
                      <a:pt x="346" y="322"/>
                    </a:lnTo>
                    <a:lnTo>
                      <a:pt x="3001" y="322"/>
                    </a:lnTo>
                    <a:lnTo>
                      <a:pt x="3001" y="4847"/>
                    </a:lnTo>
                    <a:lnTo>
                      <a:pt x="1441" y="4847"/>
                    </a:lnTo>
                    <a:cubicBezTo>
                      <a:pt x="1358" y="4847"/>
                      <a:pt x="1263" y="4930"/>
                      <a:pt x="1263" y="5025"/>
                    </a:cubicBezTo>
                    <a:cubicBezTo>
                      <a:pt x="1263" y="5133"/>
                      <a:pt x="1334" y="5204"/>
                      <a:pt x="1441" y="5204"/>
                    </a:cubicBezTo>
                    <a:lnTo>
                      <a:pt x="3096" y="5204"/>
                    </a:lnTo>
                    <a:cubicBezTo>
                      <a:pt x="3227" y="5204"/>
                      <a:pt x="3346" y="5085"/>
                      <a:pt x="3346" y="4954"/>
                    </a:cubicBezTo>
                    <a:lnTo>
                      <a:pt x="3346" y="251"/>
                    </a:lnTo>
                    <a:cubicBezTo>
                      <a:pt x="3346" y="120"/>
                      <a:pt x="3227" y="1"/>
                      <a:pt x="3096" y="1"/>
                    </a:cubicBezTo>
                    <a:close/>
                  </a:path>
                </a:pathLst>
              </a:custGeom>
              <a:grpFill/>
              <a:ln w="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BB41"/>
                  </a:solidFill>
                </a:endParaRPr>
              </a:p>
            </p:txBody>
          </p:sp>
          <p:sp>
            <p:nvSpPr>
              <p:cNvPr id="49" name="Google Shape;4466;p56">
                <a:extLst>
                  <a:ext uri="{FF2B5EF4-FFF2-40B4-BE49-F238E27FC236}">
                    <a16:creationId xmlns:a16="http://schemas.microsoft.com/office/drawing/2014/main" id="{C30D8FFD-5EC6-BF4D-B29D-A8C68DF705F0}"/>
                  </a:ext>
                </a:extLst>
              </p:cNvPr>
              <p:cNvSpPr/>
              <p:nvPr/>
            </p:nvSpPr>
            <p:spPr>
              <a:xfrm>
                <a:off x="1824472" y="3932565"/>
                <a:ext cx="63360" cy="11436"/>
              </a:xfrm>
              <a:custGeom>
                <a:avLst/>
                <a:gdLst/>
                <a:ahLst/>
                <a:cxnLst/>
                <a:rect l="l" t="t" r="r" b="b"/>
                <a:pathLst>
                  <a:path w="1989" h="359" extrusionOk="0">
                    <a:moveTo>
                      <a:pt x="179" y="1"/>
                    </a:moveTo>
                    <a:cubicBezTo>
                      <a:pt x="84" y="1"/>
                      <a:pt x="1" y="84"/>
                      <a:pt x="1" y="180"/>
                    </a:cubicBezTo>
                    <a:cubicBezTo>
                      <a:pt x="1" y="287"/>
                      <a:pt x="84" y="358"/>
                      <a:pt x="179" y="358"/>
                    </a:cubicBezTo>
                    <a:lnTo>
                      <a:pt x="1810" y="358"/>
                    </a:lnTo>
                    <a:cubicBezTo>
                      <a:pt x="1906" y="358"/>
                      <a:pt x="1989" y="287"/>
                      <a:pt x="1989" y="180"/>
                    </a:cubicBezTo>
                    <a:cubicBezTo>
                      <a:pt x="1989" y="84"/>
                      <a:pt x="1918" y="1"/>
                      <a:pt x="1810" y="1"/>
                    </a:cubicBezTo>
                    <a:close/>
                  </a:path>
                </a:pathLst>
              </a:custGeom>
              <a:grpFill/>
              <a:ln w="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BB41"/>
                  </a:solidFill>
                </a:endParaRPr>
              </a:p>
            </p:txBody>
          </p:sp>
          <p:sp>
            <p:nvSpPr>
              <p:cNvPr id="50" name="Google Shape;4467;p56">
                <a:extLst>
                  <a:ext uri="{FF2B5EF4-FFF2-40B4-BE49-F238E27FC236}">
                    <a16:creationId xmlns:a16="http://schemas.microsoft.com/office/drawing/2014/main" id="{6AEC20EF-C53D-F54B-8B13-D0812DFE27EF}"/>
                  </a:ext>
                </a:extLst>
              </p:cNvPr>
              <p:cNvSpPr/>
              <p:nvPr/>
            </p:nvSpPr>
            <p:spPr>
              <a:xfrm>
                <a:off x="1824472" y="3907941"/>
                <a:ext cx="63360" cy="11404"/>
              </a:xfrm>
              <a:custGeom>
                <a:avLst/>
                <a:gdLst/>
                <a:ahLst/>
                <a:cxnLst/>
                <a:rect l="l" t="t" r="r" b="b"/>
                <a:pathLst>
                  <a:path w="1989" h="358" extrusionOk="0">
                    <a:moveTo>
                      <a:pt x="179" y="0"/>
                    </a:moveTo>
                    <a:cubicBezTo>
                      <a:pt x="84" y="0"/>
                      <a:pt x="1" y="72"/>
                      <a:pt x="1" y="179"/>
                    </a:cubicBezTo>
                    <a:cubicBezTo>
                      <a:pt x="1" y="286"/>
                      <a:pt x="84" y="357"/>
                      <a:pt x="179" y="357"/>
                    </a:cubicBezTo>
                    <a:lnTo>
                      <a:pt x="1810" y="357"/>
                    </a:lnTo>
                    <a:cubicBezTo>
                      <a:pt x="1906" y="357"/>
                      <a:pt x="1989" y="286"/>
                      <a:pt x="1989" y="179"/>
                    </a:cubicBezTo>
                    <a:cubicBezTo>
                      <a:pt x="1989" y="72"/>
                      <a:pt x="1918" y="0"/>
                      <a:pt x="1810" y="0"/>
                    </a:cubicBezTo>
                    <a:close/>
                  </a:path>
                </a:pathLst>
              </a:custGeom>
              <a:grpFill/>
              <a:ln w="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BB41"/>
                  </a:solidFill>
                </a:endParaRPr>
              </a:p>
            </p:txBody>
          </p:sp>
          <p:sp>
            <p:nvSpPr>
              <p:cNvPr id="51" name="Google Shape;4468;p56">
                <a:extLst>
                  <a:ext uri="{FF2B5EF4-FFF2-40B4-BE49-F238E27FC236}">
                    <a16:creationId xmlns:a16="http://schemas.microsoft.com/office/drawing/2014/main" id="{AB9F58AA-1FE7-4248-98B2-F31963565CE3}"/>
                  </a:ext>
                </a:extLst>
              </p:cNvPr>
              <p:cNvSpPr/>
              <p:nvPr/>
            </p:nvSpPr>
            <p:spPr>
              <a:xfrm>
                <a:off x="1824472" y="3882903"/>
                <a:ext cx="63360" cy="11404"/>
              </a:xfrm>
              <a:custGeom>
                <a:avLst/>
                <a:gdLst/>
                <a:ahLst/>
                <a:cxnLst/>
                <a:rect l="l" t="t" r="r" b="b"/>
                <a:pathLst>
                  <a:path w="1989" h="358" extrusionOk="0">
                    <a:moveTo>
                      <a:pt x="179" y="0"/>
                    </a:moveTo>
                    <a:cubicBezTo>
                      <a:pt x="84" y="0"/>
                      <a:pt x="1" y="72"/>
                      <a:pt x="1" y="179"/>
                    </a:cubicBezTo>
                    <a:cubicBezTo>
                      <a:pt x="13" y="286"/>
                      <a:pt x="84" y="357"/>
                      <a:pt x="179" y="357"/>
                    </a:cubicBezTo>
                    <a:lnTo>
                      <a:pt x="1810" y="357"/>
                    </a:lnTo>
                    <a:cubicBezTo>
                      <a:pt x="1906" y="357"/>
                      <a:pt x="1989" y="286"/>
                      <a:pt x="1989" y="179"/>
                    </a:cubicBezTo>
                    <a:cubicBezTo>
                      <a:pt x="1989" y="96"/>
                      <a:pt x="1918" y="0"/>
                      <a:pt x="1810" y="0"/>
                    </a:cubicBezTo>
                    <a:close/>
                  </a:path>
                </a:pathLst>
              </a:custGeom>
              <a:grpFill/>
              <a:ln w="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BB41"/>
                  </a:solidFill>
                </a:endParaRPr>
              </a:p>
            </p:txBody>
          </p:sp>
          <p:sp>
            <p:nvSpPr>
              <p:cNvPr id="52" name="Google Shape;4469;p56">
                <a:extLst>
                  <a:ext uri="{FF2B5EF4-FFF2-40B4-BE49-F238E27FC236}">
                    <a16:creationId xmlns:a16="http://schemas.microsoft.com/office/drawing/2014/main" id="{08166218-95A8-904D-8805-167EA3D99670}"/>
                  </a:ext>
                </a:extLst>
              </p:cNvPr>
              <p:cNvSpPr/>
              <p:nvPr/>
            </p:nvSpPr>
            <p:spPr>
              <a:xfrm>
                <a:off x="1824472" y="3957603"/>
                <a:ext cx="63360" cy="11786"/>
              </a:xfrm>
              <a:custGeom>
                <a:avLst/>
                <a:gdLst/>
                <a:ahLst/>
                <a:cxnLst/>
                <a:rect l="l" t="t" r="r" b="b"/>
                <a:pathLst>
                  <a:path w="1989" h="370" extrusionOk="0">
                    <a:moveTo>
                      <a:pt x="179" y="1"/>
                    </a:moveTo>
                    <a:cubicBezTo>
                      <a:pt x="84" y="1"/>
                      <a:pt x="1" y="84"/>
                      <a:pt x="1" y="191"/>
                    </a:cubicBezTo>
                    <a:cubicBezTo>
                      <a:pt x="1" y="287"/>
                      <a:pt x="84" y="370"/>
                      <a:pt x="179" y="370"/>
                    </a:cubicBezTo>
                    <a:lnTo>
                      <a:pt x="1810" y="370"/>
                    </a:lnTo>
                    <a:cubicBezTo>
                      <a:pt x="1906" y="370"/>
                      <a:pt x="1989" y="287"/>
                      <a:pt x="1989" y="191"/>
                    </a:cubicBezTo>
                    <a:cubicBezTo>
                      <a:pt x="1989" y="84"/>
                      <a:pt x="1918" y="1"/>
                      <a:pt x="1810" y="1"/>
                    </a:cubicBezTo>
                    <a:close/>
                  </a:path>
                </a:pathLst>
              </a:custGeom>
              <a:grpFill/>
              <a:ln w="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BB41"/>
                  </a:solidFill>
                </a:endParaRPr>
              </a:p>
            </p:txBody>
          </p:sp>
          <p:sp>
            <p:nvSpPr>
              <p:cNvPr id="53" name="Google Shape;4470;p56">
                <a:extLst>
                  <a:ext uri="{FF2B5EF4-FFF2-40B4-BE49-F238E27FC236}">
                    <a16:creationId xmlns:a16="http://schemas.microsoft.com/office/drawing/2014/main" id="{245AD48D-644A-5A4A-9F79-8B5B8477B95D}"/>
                  </a:ext>
                </a:extLst>
              </p:cNvPr>
              <p:cNvSpPr/>
              <p:nvPr/>
            </p:nvSpPr>
            <p:spPr>
              <a:xfrm>
                <a:off x="1824472" y="3983023"/>
                <a:ext cx="63360" cy="11404"/>
              </a:xfrm>
              <a:custGeom>
                <a:avLst/>
                <a:gdLst/>
                <a:ahLst/>
                <a:cxnLst/>
                <a:rect l="l" t="t" r="r" b="b"/>
                <a:pathLst>
                  <a:path w="1989" h="358" extrusionOk="0">
                    <a:moveTo>
                      <a:pt x="179" y="1"/>
                    </a:moveTo>
                    <a:cubicBezTo>
                      <a:pt x="84" y="1"/>
                      <a:pt x="1" y="72"/>
                      <a:pt x="1" y="179"/>
                    </a:cubicBezTo>
                    <a:cubicBezTo>
                      <a:pt x="13" y="286"/>
                      <a:pt x="84" y="358"/>
                      <a:pt x="179" y="358"/>
                    </a:cubicBezTo>
                    <a:lnTo>
                      <a:pt x="1810" y="358"/>
                    </a:lnTo>
                    <a:cubicBezTo>
                      <a:pt x="1906" y="358"/>
                      <a:pt x="1989" y="286"/>
                      <a:pt x="1989" y="179"/>
                    </a:cubicBezTo>
                    <a:cubicBezTo>
                      <a:pt x="1989" y="84"/>
                      <a:pt x="1918" y="1"/>
                      <a:pt x="1810" y="1"/>
                    </a:cubicBezTo>
                    <a:close/>
                  </a:path>
                </a:pathLst>
              </a:custGeom>
              <a:grpFill/>
              <a:ln w="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BB41"/>
                  </a:solidFill>
                </a:endParaRPr>
              </a:p>
            </p:txBody>
          </p:sp>
          <p:sp>
            <p:nvSpPr>
              <p:cNvPr id="54" name="Google Shape;4471;p56">
                <a:extLst>
                  <a:ext uri="{FF2B5EF4-FFF2-40B4-BE49-F238E27FC236}">
                    <a16:creationId xmlns:a16="http://schemas.microsoft.com/office/drawing/2014/main" id="{DCCB02E1-4E51-CD4B-B7C2-E746B3A083B0}"/>
                  </a:ext>
                </a:extLst>
              </p:cNvPr>
              <p:cNvSpPr/>
              <p:nvPr/>
            </p:nvSpPr>
            <p:spPr>
              <a:xfrm>
                <a:off x="1852919" y="4057372"/>
                <a:ext cx="32269" cy="32269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013" extrusionOk="0">
                    <a:moveTo>
                      <a:pt x="501" y="345"/>
                    </a:moveTo>
                    <a:cubicBezTo>
                      <a:pt x="596" y="345"/>
                      <a:pt x="667" y="417"/>
                      <a:pt x="667" y="512"/>
                    </a:cubicBezTo>
                    <a:cubicBezTo>
                      <a:pt x="667" y="595"/>
                      <a:pt x="596" y="667"/>
                      <a:pt x="501" y="667"/>
                    </a:cubicBezTo>
                    <a:cubicBezTo>
                      <a:pt x="417" y="667"/>
                      <a:pt x="334" y="595"/>
                      <a:pt x="334" y="512"/>
                    </a:cubicBezTo>
                    <a:cubicBezTo>
                      <a:pt x="334" y="417"/>
                      <a:pt x="417" y="345"/>
                      <a:pt x="501" y="345"/>
                    </a:cubicBezTo>
                    <a:close/>
                    <a:moveTo>
                      <a:pt x="501" y="0"/>
                    </a:moveTo>
                    <a:cubicBezTo>
                      <a:pt x="215" y="0"/>
                      <a:pt x="1" y="226"/>
                      <a:pt x="1" y="512"/>
                    </a:cubicBezTo>
                    <a:cubicBezTo>
                      <a:pt x="1" y="786"/>
                      <a:pt x="215" y="1012"/>
                      <a:pt x="501" y="1012"/>
                    </a:cubicBezTo>
                    <a:cubicBezTo>
                      <a:pt x="786" y="1012"/>
                      <a:pt x="1013" y="786"/>
                      <a:pt x="1013" y="512"/>
                    </a:cubicBezTo>
                    <a:cubicBezTo>
                      <a:pt x="1013" y="226"/>
                      <a:pt x="786" y="0"/>
                      <a:pt x="501" y="0"/>
                    </a:cubicBezTo>
                    <a:close/>
                  </a:path>
                </a:pathLst>
              </a:custGeom>
              <a:grpFill/>
              <a:ln w="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BB41"/>
                  </a:solidFill>
                </a:endParaRPr>
              </a:p>
            </p:txBody>
          </p:sp>
          <p:sp>
            <p:nvSpPr>
              <p:cNvPr id="55" name="Google Shape;4472;p56">
                <a:extLst>
                  <a:ext uri="{FF2B5EF4-FFF2-40B4-BE49-F238E27FC236}">
                    <a16:creationId xmlns:a16="http://schemas.microsoft.com/office/drawing/2014/main" id="{DF519AD1-DA4B-DB4E-B067-B3C9DACD9366}"/>
                  </a:ext>
                </a:extLst>
              </p:cNvPr>
              <p:cNvSpPr/>
              <p:nvPr/>
            </p:nvSpPr>
            <p:spPr>
              <a:xfrm>
                <a:off x="1803607" y="4031188"/>
                <a:ext cx="34563" cy="88398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2775" extrusionOk="0">
                    <a:moveTo>
                      <a:pt x="596" y="584"/>
                    </a:moveTo>
                    <a:cubicBezTo>
                      <a:pt x="668" y="584"/>
                      <a:pt x="739" y="644"/>
                      <a:pt x="739" y="739"/>
                    </a:cubicBezTo>
                    <a:lnTo>
                      <a:pt x="739" y="2025"/>
                    </a:lnTo>
                    <a:cubicBezTo>
                      <a:pt x="739" y="2108"/>
                      <a:pt x="679" y="2179"/>
                      <a:pt x="596" y="2179"/>
                    </a:cubicBezTo>
                    <a:lnTo>
                      <a:pt x="358" y="2179"/>
                    </a:lnTo>
                    <a:lnTo>
                      <a:pt x="358" y="584"/>
                    </a:lnTo>
                    <a:close/>
                    <a:moveTo>
                      <a:pt x="179" y="1"/>
                    </a:moveTo>
                    <a:cubicBezTo>
                      <a:pt x="84" y="1"/>
                      <a:pt x="1" y="84"/>
                      <a:pt x="1" y="179"/>
                    </a:cubicBezTo>
                    <a:lnTo>
                      <a:pt x="1" y="417"/>
                    </a:lnTo>
                    <a:lnTo>
                      <a:pt x="1" y="2358"/>
                    </a:lnTo>
                    <a:lnTo>
                      <a:pt x="1" y="2596"/>
                    </a:lnTo>
                    <a:cubicBezTo>
                      <a:pt x="1" y="2680"/>
                      <a:pt x="72" y="2775"/>
                      <a:pt x="179" y="2775"/>
                    </a:cubicBezTo>
                    <a:cubicBezTo>
                      <a:pt x="263" y="2775"/>
                      <a:pt x="358" y="2703"/>
                      <a:pt x="358" y="2596"/>
                    </a:cubicBezTo>
                    <a:lnTo>
                      <a:pt x="358" y="2525"/>
                    </a:lnTo>
                    <a:lnTo>
                      <a:pt x="596" y="2525"/>
                    </a:lnTo>
                    <a:cubicBezTo>
                      <a:pt x="858" y="2525"/>
                      <a:pt x="1084" y="2299"/>
                      <a:pt x="1084" y="2025"/>
                    </a:cubicBezTo>
                    <a:lnTo>
                      <a:pt x="1084" y="739"/>
                    </a:lnTo>
                    <a:cubicBezTo>
                      <a:pt x="1084" y="465"/>
                      <a:pt x="870" y="239"/>
                      <a:pt x="596" y="239"/>
                    </a:cubicBezTo>
                    <a:lnTo>
                      <a:pt x="358" y="239"/>
                    </a:lnTo>
                    <a:lnTo>
                      <a:pt x="358" y="179"/>
                    </a:lnTo>
                    <a:cubicBezTo>
                      <a:pt x="358" y="96"/>
                      <a:pt x="275" y="1"/>
                      <a:pt x="179" y="1"/>
                    </a:cubicBezTo>
                    <a:close/>
                  </a:path>
                </a:pathLst>
              </a:custGeom>
              <a:grpFill/>
              <a:ln w="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BB41"/>
                  </a:solidFill>
                </a:endParaRPr>
              </a:p>
            </p:txBody>
          </p: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A6109F3E-ADF6-3748-A875-9766269576FC}"/>
              </a:ext>
            </a:extLst>
          </p:cNvPr>
          <p:cNvSpPr/>
          <p:nvPr/>
        </p:nvSpPr>
        <p:spPr>
          <a:xfrm>
            <a:off x="-93133" y="-84667"/>
            <a:ext cx="404120" cy="5672667"/>
          </a:xfrm>
          <a:prstGeom prst="rect">
            <a:avLst/>
          </a:prstGeom>
          <a:solidFill>
            <a:srgbClr val="073763"/>
          </a:solidFill>
          <a:ln>
            <a:solidFill>
              <a:srgbClr val="0737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0121B18-9DCA-924F-ACFA-B8F9C8CA023B}"/>
              </a:ext>
            </a:extLst>
          </p:cNvPr>
          <p:cNvSpPr/>
          <p:nvPr/>
        </p:nvSpPr>
        <p:spPr>
          <a:xfrm>
            <a:off x="8728492" y="-1"/>
            <a:ext cx="404120" cy="5672667"/>
          </a:xfrm>
          <a:prstGeom prst="rect">
            <a:avLst/>
          </a:prstGeom>
          <a:solidFill>
            <a:srgbClr val="073763"/>
          </a:solidFill>
          <a:ln>
            <a:solidFill>
              <a:srgbClr val="0737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Online Media 7" descr="Tableau_Dashboard_R1.mp4">
            <a:hlinkClick r:id="" action="ppaction://media"/>
            <a:extLst>
              <a:ext uri="{FF2B5EF4-FFF2-40B4-BE49-F238E27FC236}">
                <a16:creationId xmlns:a16="http://schemas.microsoft.com/office/drawing/2014/main" id="{12E188FA-D503-3849-A3EB-4DAEC33B9C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8606" y="0"/>
            <a:ext cx="8502267" cy="531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34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7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763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>
            <a:spLocks noGrp="1"/>
          </p:cNvSpPr>
          <p:nvPr>
            <p:ph type="title"/>
          </p:nvPr>
        </p:nvSpPr>
        <p:spPr>
          <a:xfrm>
            <a:off x="1035146" y="404700"/>
            <a:ext cx="306367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3BB41"/>
                </a:solidFill>
              </a:rPr>
              <a:t>Conclusion</a:t>
            </a:r>
            <a:endParaRPr sz="3600" dirty="0">
              <a:solidFill>
                <a:srgbClr val="F3BB41"/>
              </a:solidFill>
            </a:endParaRPr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1"/>
          </p:nvPr>
        </p:nvSpPr>
        <p:spPr>
          <a:xfrm>
            <a:off x="1282573" y="1168643"/>
            <a:ext cx="7199640" cy="19967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400" b="1" dirty="0">
                <a:solidFill>
                  <a:srgbClr val="FFFFFF"/>
                </a:solidFill>
                <a:latin typeface="Avenir Book" panose="02000503020000020003" pitchFamily="2" charset="0"/>
                <a:cs typeface="Futura Medium" panose="020B0602020204020303" pitchFamily="34" charset="-79"/>
              </a:rPr>
              <a:t>Recommendations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sz="2000" dirty="0">
                <a:latin typeface="Avenir Book" panose="02000503020000020003" pitchFamily="2" charset="0"/>
                <a:cs typeface="Futura Medium" panose="020B0602020204020303" pitchFamily="34" charset="-79"/>
              </a:rPr>
              <a:t>Dashboard can be used by maintenance personnel to monitor electricity consumption, set monthly expectations, catch irregular patterns, etc.</a:t>
            </a:r>
            <a:endParaRPr lang="en" sz="2000" dirty="0">
              <a:solidFill>
                <a:srgbClr val="FFFFFF"/>
              </a:solidFill>
              <a:latin typeface="Avenir Book" panose="02000503020000020003" pitchFamily="2" charset="0"/>
              <a:cs typeface="Futura Medium" panose="020B0602020204020303" pitchFamily="34" charset="-79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sz="2400" b="1" dirty="0">
                <a:latin typeface="Avenir Book" panose="02000503020000020003" pitchFamily="2" charset="0"/>
                <a:cs typeface="Futura Medium" panose="020B0602020204020303" pitchFamily="34" charset="-79"/>
              </a:rPr>
              <a:t>Future 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Avenir Book" panose="02000503020000020003" pitchFamily="2" charset="0"/>
                <a:cs typeface="Futura Medium" panose="020B0602020204020303" pitchFamily="34" charset="-79"/>
              </a:rPr>
              <a:t>Look into more complex models for buildings with volatile electricity use (e.g. </a:t>
            </a:r>
            <a:r>
              <a:rPr lang="en-US" sz="2000" dirty="0" err="1">
                <a:solidFill>
                  <a:srgbClr val="FFFFFF"/>
                </a:solidFill>
                <a:latin typeface="Avenir Book" panose="02000503020000020003" pitchFamily="2" charset="0"/>
                <a:cs typeface="Futura Medium" panose="020B0602020204020303" pitchFamily="34" charset="-79"/>
              </a:rPr>
              <a:t>Garch</a:t>
            </a:r>
            <a:r>
              <a:rPr lang="en-US" sz="2000" dirty="0">
                <a:solidFill>
                  <a:srgbClr val="FFFFFF"/>
                </a:solidFill>
                <a:latin typeface="Avenir Book" panose="02000503020000020003" pitchFamily="2" charset="0"/>
                <a:cs typeface="Futura Medium" panose="020B0602020204020303" pitchFamily="34" charset="-79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Avenir Book" panose="02000503020000020003" pitchFamily="2" charset="0"/>
                <a:cs typeface="Futura Medium" panose="020B0602020204020303" pitchFamily="34" charset="-79"/>
              </a:rPr>
              <a:t>Gather more data to add as</a:t>
            </a:r>
          </a:p>
          <a:p>
            <a:pPr marL="457200" lvl="1" indent="0"/>
            <a:r>
              <a:rPr lang="en-US" sz="2000" dirty="0">
                <a:latin typeface="Avenir Book" panose="02000503020000020003" pitchFamily="2" charset="0"/>
                <a:cs typeface="Futura Medium" panose="020B0602020204020303" pitchFamily="34" charset="-79"/>
              </a:rPr>
              <a:t>    exogenous variables, observe</a:t>
            </a:r>
          </a:p>
          <a:p>
            <a:pPr marL="457200" lvl="1" indent="0"/>
            <a:r>
              <a:rPr lang="en-US" sz="2000" dirty="0">
                <a:solidFill>
                  <a:srgbClr val="FFFFFF"/>
                </a:solidFill>
                <a:latin typeface="Avenir Book" panose="02000503020000020003" pitchFamily="2" charset="0"/>
                <a:cs typeface="Futura Medium" panose="020B0602020204020303" pitchFamily="34" charset="-79"/>
              </a:rPr>
              <a:t>    their effect on predictiveness</a:t>
            </a:r>
            <a:endParaRPr sz="2000" dirty="0">
              <a:solidFill>
                <a:srgbClr val="FFFFFF"/>
              </a:solidFill>
              <a:latin typeface="Avenir Book" panose="02000503020000020003" pitchFamily="2" charset="0"/>
              <a:cs typeface="Futura Medium" panose="020B0602020204020303" pitchFamily="34" charset="-79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90887B-9CE4-E44D-88D4-6E878103E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995" y="3556000"/>
            <a:ext cx="3020218" cy="1587500"/>
          </a:xfrm>
          <a:prstGeom prst="rect">
            <a:avLst/>
          </a:prstGeom>
        </p:spPr>
      </p:pic>
      <p:cxnSp>
        <p:nvCxnSpPr>
          <p:cNvPr id="10" name="Google Shape;204;p30">
            <a:extLst>
              <a:ext uri="{FF2B5EF4-FFF2-40B4-BE49-F238E27FC236}">
                <a16:creationId xmlns:a16="http://schemas.microsoft.com/office/drawing/2014/main" id="{26A77D94-7215-D247-B5E3-F1D7A1E2C4F7}"/>
              </a:ext>
            </a:extLst>
          </p:cNvPr>
          <p:cNvCxnSpPr>
            <a:cxnSpLocks/>
          </p:cNvCxnSpPr>
          <p:nvPr/>
        </p:nvCxnSpPr>
        <p:spPr>
          <a:xfrm>
            <a:off x="521437" y="880024"/>
            <a:ext cx="0" cy="4329051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39C3EE8-54F2-2B42-B2DC-3E7334F150F6}"/>
              </a:ext>
            </a:extLst>
          </p:cNvPr>
          <p:cNvGrpSpPr/>
          <p:nvPr/>
        </p:nvGrpSpPr>
        <p:grpSpPr>
          <a:xfrm>
            <a:off x="310987" y="404700"/>
            <a:ext cx="420901" cy="420901"/>
            <a:chOff x="6199550" y="1368767"/>
            <a:chExt cx="660600" cy="660600"/>
          </a:xfrm>
        </p:grpSpPr>
        <p:sp>
          <p:nvSpPr>
            <p:cNvPr id="12" name="Google Shape;263;p34">
              <a:extLst>
                <a:ext uri="{FF2B5EF4-FFF2-40B4-BE49-F238E27FC236}">
                  <a16:creationId xmlns:a16="http://schemas.microsoft.com/office/drawing/2014/main" id="{99C169F6-369C-4E4E-AE1C-A14C564FD5B2}"/>
                </a:ext>
              </a:extLst>
            </p:cNvPr>
            <p:cNvSpPr/>
            <p:nvPr/>
          </p:nvSpPr>
          <p:spPr>
            <a:xfrm>
              <a:off x="6199550" y="1368767"/>
              <a:ext cx="660600" cy="660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BB41"/>
                </a:solidFill>
              </a:endParaRPr>
            </a:p>
          </p:txBody>
        </p:sp>
        <p:grpSp>
          <p:nvGrpSpPr>
            <p:cNvPr id="13" name="Google Shape;4462;p56">
              <a:extLst>
                <a:ext uri="{FF2B5EF4-FFF2-40B4-BE49-F238E27FC236}">
                  <a16:creationId xmlns:a16="http://schemas.microsoft.com/office/drawing/2014/main" id="{BCFF4207-80B9-A344-964B-B4564E91950D}"/>
                </a:ext>
              </a:extLst>
            </p:cNvPr>
            <p:cNvGrpSpPr/>
            <p:nvPr/>
          </p:nvGrpSpPr>
          <p:grpSpPr>
            <a:xfrm>
              <a:off x="6344776" y="1470104"/>
              <a:ext cx="369947" cy="446516"/>
              <a:chOff x="1761909" y="3811961"/>
              <a:chExt cx="307974" cy="371716"/>
            </a:xfrm>
            <a:solidFill>
              <a:srgbClr val="F3BB41"/>
            </a:solidFill>
          </p:grpSpPr>
          <p:sp>
            <p:nvSpPr>
              <p:cNvPr id="14" name="Google Shape;4463;p56">
                <a:extLst>
                  <a:ext uri="{FF2B5EF4-FFF2-40B4-BE49-F238E27FC236}">
                    <a16:creationId xmlns:a16="http://schemas.microsoft.com/office/drawing/2014/main" id="{8EB91F92-06CE-4E47-854F-EC833F41BD8B}"/>
                  </a:ext>
                </a:extLst>
              </p:cNvPr>
              <p:cNvSpPr/>
              <p:nvPr/>
            </p:nvSpPr>
            <p:spPr>
              <a:xfrm>
                <a:off x="1761909" y="3811961"/>
                <a:ext cx="307974" cy="371716"/>
              </a:xfrm>
              <a:custGeom>
                <a:avLst/>
                <a:gdLst/>
                <a:ahLst/>
                <a:cxnLst/>
                <a:rect l="l" t="t" r="r" b="b"/>
                <a:pathLst>
                  <a:path w="9668" h="11669" extrusionOk="0">
                    <a:moveTo>
                      <a:pt x="8930" y="310"/>
                    </a:moveTo>
                    <a:cubicBezTo>
                      <a:pt x="8954" y="310"/>
                      <a:pt x="8977" y="334"/>
                      <a:pt x="8977" y="370"/>
                    </a:cubicBezTo>
                    <a:lnTo>
                      <a:pt x="8977" y="608"/>
                    </a:lnTo>
                    <a:cubicBezTo>
                      <a:pt x="8977" y="632"/>
                      <a:pt x="8954" y="668"/>
                      <a:pt x="8930" y="668"/>
                    </a:cubicBezTo>
                    <a:lnTo>
                      <a:pt x="7989" y="668"/>
                    </a:lnTo>
                    <a:cubicBezTo>
                      <a:pt x="7894" y="668"/>
                      <a:pt x="7811" y="739"/>
                      <a:pt x="7811" y="846"/>
                    </a:cubicBezTo>
                    <a:cubicBezTo>
                      <a:pt x="7811" y="953"/>
                      <a:pt x="7882" y="1025"/>
                      <a:pt x="7989" y="1025"/>
                    </a:cubicBezTo>
                    <a:lnTo>
                      <a:pt x="8668" y="1025"/>
                    </a:lnTo>
                    <a:lnTo>
                      <a:pt x="8668" y="10216"/>
                    </a:lnTo>
                    <a:lnTo>
                      <a:pt x="7263" y="10216"/>
                    </a:lnTo>
                    <a:cubicBezTo>
                      <a:pt x="7168" y="10216"/>
                      <a:pt x="7084" y="10288"/>
                      <a:pt x="7084" y="10395"/>
                    </a:cubicBezTo>
                    <a:cubicBezTo>
                      <a:pt x="7084" y="10502"/>
                      <a:pt x="7156" y="10574"/>
                      <a:pt x="7263" y="10574"/>
                    </a:cubicBezTo>
                    <a:lnTo>
                      <a:pt x="9168" y="10574"/>
                    </a:lnTo>
                    <a:cubicBezTo>
                      <a:pt x="9251" y="10574"/>
                      <a:pt x="9323" y="10657"/>
                      <a:pt x="9323" y="10740"/>
                    </a:cubicBezTo>
                    <a:lnTo>
                      <a:pt x="9323" y="11324"/>
                    </a:lnTo>
                    <a:lnTo>
                      <a:pt x="333" y="11324"/>
                    </a:lnTo>
                    <a:lnTo>
                      <a:pt x="333" y="10740"/>
                    </a:lnTo>
                    <a:cubicBezTo>
                      <a:pt x="333" y="10657"/>
                      <a:pt x="417" y="10574"/>
                      <a:pt x="500" y="10574"/>
                    </a:cubicBezTo>
                    <a:lnTo>
                      <a:pt x="6513" y="10574"/>
                    </a:lnTo>
                    <a:cubicBezTo>
                      <a:pt x="6608" y="10574"/>
                      <a:pt x="6691" y="10502"/>
                      <a:pt x="6691" y="10395"/>
                    </a:cubicBezTo>
                    <a:cubicBezTo>
                      <a:pt x="6691" y="10288"/>
                      <a:pt x="6620" y="10216"/>
                      <a:pt x="6513" y="10216"/>
                    </a:cubicBezTo>
                    <a:lnTo>
                      <a:pt x="976" y="10216"/>
                    </a:lnTo>
                    <a:lnTo>
                      <a:pt x="976" y="1025"/>
                    </a:lnTo>
                    <a:lnTo>
                      <a:pt x="7263" y="1025"/>
                    </a:lnTo>
                    <a:cubicBezTo>
                      <a:pt x="7346" y="1025"/>
                      <a:pt x="7442" y="953"/>
                      <a:pt x="7442" y="846"/>
                    </a:cubicBezTo>
                    <a:cubicBezTo>
                      <a:pt x="7442" y="739"/>
                      <a:pt x="7358" y="668"/>
                      <a:pt x="7263" y="668"/>
                    </a:cubicBezTo>
                    <a:lnTo>
                      <a:pt x="750" y="668"/>
                    </a:lnTo>
                    <a:cubicBezTo>
                      <a:pt x="726" y="668"/>
                      <a:pt x="691" y="632"/>
                      <a:pt x="691" y="608"/>
                    </a:cubicBezTo>
                    <a:lnTo>
                      <a:pt x="691" y="370"/>
                    </a:lnTo>
                    <a:cubicBezTo>
                      <a:pt x="691" y="334"/>
                      <a:pt x="726" y="310"/>
                      <a:pt x="750" y="310"/>
                    </a:cubicBezTo>
                    <a:close/>
                    <a:moveTo>
                      <a:pt x="738" y="1"/>
                    </a:moveTo>
                    <a:cubicBezTo>
                      <a:pt x="512" y="1"/>
                      <a:pt x="333" y="179"/>
                      <a:pt x="333" y="394"/>
                    </a:cubicBezTo>
                    <a:lnTo>
                      <a:pt x="333" y="632"/>
                    </a:lnTo>
                    <a:cubicBezTo>
                      <a:pt x="333" y="810"/>
                      <a:pt x="453" y="977"/>
                      <a:pt x="619" y="1025"/>
                    </a:cubicBezTo>
                    <a:lnTo>
                      <a:pt x="619" y="10240"/>
                    </a:lnTo>
                    <a:lnTo>
                      <a:pt x="500" y="10240"/>
                    </a:lnTo>
                    <a:cubicBezTo>
                      <a:pt x="214" y="10240"/>
                      <a:pt x="0" y="10454"/>
                      <a:pt x="0" y="10740"/>
                    </a:cubicBezTo>
                    <a:lnTo>
                      <a:pt x="0" y="11490"/>
                    </a:lnTo>
                    <a:cubicBezTo>
                      <a:pt x="0" y="11574"/>
                      <a:pt x="72" y="11669"/>
                      <a:pt x="179" y="11669"/>
                    </a:cubicBezTo>
                    <a:lnTo>
                      <a:pt x="9489" y="11669"/>
                    </a:lnTo>
                    <a:cubicBezTo>
                      <a:pt x="9585" y="11669"/>
                      <a:pt x="9668" y="11586"/>
                      <a:pt x="9668" y="11490"/>
                    </a:cubicBezTo>
                    <a:lnTo>
                      <a:pt x="9668" y="10740"/>
                    </a:lnTo>
                    <a:cubicBezTo>
                      <a:pt x="9656" y="10454"/>
                      <a:pt x="9430" y="10240"/>
                      <a:pt x="9144" y="10240"/>
                    </a:cubicBezTo>
                    <a:lnTo>
                      <a:pt x="9001" y="10240"/>
                    </a:lnTo>
                    <a:lnTo>
                      <a:pt x="9001" y="1025"/>
                    </a:lnTo>
                    <a:cubicBezTo>
                      <a:pt x="9180" y="977"/>
                      <a:pt x="9311" y="810"/>
                      <a:pt x="9311" y="632"/>
                    </a:cubicBezTo>
                    <a:lnTo>
                      <a:pt x="9311" y="394"/>
                    </a:lnTo>
                    <a:cubicBezTo>
                      <a:pt x="9311" y="179"/>
                      <a:pt x="9132" y="1"/>
                      <a:pt x="8906" y="1"/>
                    </a:cubicBezTo>
                    <a:close/>
                  </a:path>
                </a:pathLst>
              </a:custGeom>
              <a:grpFill/>
              <a:ln w="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BB41"/>
                  </a:solidFill>
                </a:endParaRPr>
              </a:p>
            </p:txBody>
          </p:sp>
          <p:sp>
            <p:nvSpPr>
              <p:cNvPr id="15" name="Google Shape;4464;p56">
                <a:extLst>
                  <a:ext uri="{FF2B5EF4-FFF2-40B4-BE49-F238E27FC236}">
                    <a16:creationId xmlns:a16="http://schemas.microsoft.com/office/drawing/2014/main" id="{8F8FDE31-3F06-5C41-B7F3-C2D5DC60382D}"/>
                  </a:ext>
                </a:extLst>
              </p:cNvPr>
              <p:cNvSpPr/>
              <p:nvPr/>
            </p:nvSpPr>
            <p:spPr>
              <a:xfrm>
                <a:off x="1921566" y="3855953"/>
                <a:ext cx="105854" cy="271213"/>
              </a:xfrm>
              <a:custGeom>
                <a:avLst/>
                <a:gdLst/>
                <a:ahLst/>
                <a:cxnLst/>
                <a:rect l="l" t="t" r="r" b="b"/>
                <a:pathLst>
                  <a:path w="3323" h="8514" extrusionOk="0">
                    <a:moveTo>
                      <a:pt x="2977" y="346"/>
                    </a:moveTo>
                    <a:lnTo>
                      <a:pt x="2977" y="1370"/>
                    </a:lnTo>
                    <a:lnTo>
                      <a:pt x="2394" y="1370"/>
                    </a:lnTo>
                    <a:cubicBezTo>
                      <a:pt x="2203" y="1370"/>
                      <a:pt x="2049" y="1513"/>
                      <a:pt x="2049" y="1704"/>
                    </a:cubicBezTo>
                    <a:lnTo>
                      <a:pt x="2049" y="2168"/>
                    </a:lnTo>
                    <a:lnTo>
                      <a:pt x="1715" y="2168"/>
                    </a:lnTo>
                    <a:cubicBezTo>
                      <a:pt x="1548" y="2168"/>
                      <a:pt x="1417" y="2287"/>
                      <a:pt x="1382" y="2442"/>
                    </a:cubicBezTo>
                    <a:lnTo>
                      <a:pt x="1025" y="2442"/>
                    </a:lnTo>
                    <a:lnTo>
                      <a:pt x="1025" y="1739"/>
                    </a:lnTo>
                    <a:cubicBezTo>
                      <a:pt x="1025" y="1549"/>
                      <a:pt x="882" y="1394"/>
                      <a:pt x="679" y="1394"/>
                    </a:cubicBezTo>
                    <a:lnTo>
                      <a:pt x="346" y="1394"/>
                    </a:lnTo>
                    <a:lnTo>
                      <a:pt x="346" y="346"/>
                    </a:lnTo>
                    <a:close/>
                    <a:moveTo>
                      <a:pt x="679" y="1739"/>
                    </a:moveTo>
                    <a:lnTo>
                      <a:pt x="679" y="2763"/>
                    </a:lnTo>
                    <a:lnTo>
                      <a:pt x="679" y="3954"/>
                    </a:lnTo>
                    <a:lnTo>
                      <a:pt x="346" y="3954"/>
                    </a:lnTo>
                    <a:lnTo>
                      <a:pt x="346" y="1739"/>
                    </a:lnTo>
                    <a:close/>
                    <a:moveTo>
                      <a:pt x="1370" y="2763"/>
                    </a:moveTo>
                    <a:lnTo>
                      <a:pt x="1370" y="3954"/>
                    </a:lnTo>
                    <a:lnTo>
                      <a:pt x="1025" y="3954"/>
                    </a:lnTo>
                    <a:lnTo>
                      <a:pt x="1025" y="2763"/>
                    </a:lnTo>
                    <a:close/>
                    <a:moveTo>
                      <a:pt x="2049" y="2513"/>
                    </a:moveTo>
                    <a:lnTo>
                      <a:pt x="2049" y="3954"/>
                    </a:lnTo>
                    <a:lnTo>
                      <a:pt x="1715" y="3954"/>
                    </a:lnTo>
                    <a:lnTo>
                      <a:pt x="1715" y="2763"/>
                    </a:lnTo>
                    <a:lnTo>
                      <a:pt x="1715" y="2513"/>
                    </a:lnTo>
                    <a:close/>
                    <a:moveTo>
                      <a:pt x="2977" y="1727"/>
                    </a:moveTo>
                    <a:lnTo>
                      <a:pt x="2977" y="3954"/>
                    </a:lnTo>
                    <a:lnTo>
                      <a:pt x="2394" y="3954"/>
                    </a:lnTo>
                    <a:lnTo>
                      <a:pt x="2394" y="2513"/>
                    </a:lnTo>
                    <a:lnTo>
                      <a:pt x="2394" y="1727"/>
                    </a:lnTo>
                    <a:close/>
                    <a:moveTo>
                      <a:pt x="2977" y="4299"/>
                    </a:moveTo>
                    <a:lnTo>
                      <a:pt x="2977" y="4644"/>
                    </a:lnTo>
                    <a:lnTo>
                      <a:pt x="346" y="4644"/>
                    </a:lnTo>
                    <a:lnTo>
                      <a:pt x="346" y="4299"/>
                    </a:lnTo>
                    <a:close/>
                    <a:moveTo>
                      <a:pt x="2977" y="4990"/>
                    </a:moveTo>
                    <a:lnTo>
                      <a:pt x="2977" y="7347"/>
                    </a:lnTo>
                    <a:lnTo>
                      <a:pt x="2453" y="6085"/>
                    </a:lnTo>
                    <a:cubicBezTo>
                      <a:pt x="2430" y="6014"/>
                      <a:pt x="2346" y="5942"/>
                      <a:pt x="2275" y="5906"/>
                    </a:cubicBezTo>
                    <a:cubicBezTo>
                      <a:pt x="2239" y="5889"/>
                      <a:pt x="2197" y="5880"/>
                      <a:pt x="2154" y="5880"/>
                    </a:cubicBezTo>
                    <a:cubicBezTo>
                      <a:pt x="2111" y="5880"/>
                      <a:pt x="2066" y="5889"/>
                      <a:pt x="2025" y="5906"/>
                    </a:cubicBezTo>
                    <a:lnTo>
                      <a:pt x="1679" y="6061"/>
                    </a:lnTo>
                    <a:cubicBezTo>
                      <a:pt x="1596" y="6085"/>
                      <a:pt x="1537" y="6156"/>
                      <a:pt x="1501" y="6240"/>
                    </a:cubicBezTo>
                    <a:cubicBezTo>
                      <a:pt x="1477" y="6311"/>
                      <a:pt x="1477" y="6395"/>
                      <a:pt x="1501" y="6490"/>
                    </a:cubicBezTo>
                    <a:lnTo>
                      <a:pt x="1513" y="6537"/>
                    </a:lnTo>
                    <a:cubicBezTo>
                      <a:pt x="1477" y="6514"/>
                      <a:pt x="1429" y="6502"/>
                      <a:pt x="1382" y="6502"/>
                    </a:cubicBezTo>
                    <a:lnTo>
                      <a:pt x="1025" y="6502"/>
                    </a:lnTo>
                    <a:lnTo>
                      <a:pt x="1025" y="5942"/>
                    </a:lnTo>
                    <a:cubicBezTo>
                      <a:pt x="1025" y="5740"/>
                      <a:pt x="882" y="5597"/>
                      <a:pt x="679" y="5597"/>
                    </a:cubicBezTo>
                    <a:lnTo>
                      <a:pt x="346" y="5597"/>
                    </a:lnTo>
                    <a:lnTo>
                      <a:pt x="346" y="4990"/>
                    </a:lnTo>
                    <a:close/>
                    <a:moveTo>
                      <a:pt x="2132" y="6252"/>
                    </a:moveTo>
                    <a:lnTo>
                      <a:pt x="2858" y="7990"/>
                    </a:lnTo>
                    <a:lnTo>
                      <a:pt x="2549" y="8121"/>
                    </a:lnTo>
                    <a:lnTo>
                      <a:pt x="1810" y="6383"/>
                    </a:lnTo>
                    <a:lnTo>
                      <a:pt x="2132" y="6252"/>
                    </a:lnTo>
                    <a:close/>
                    <a:moveTo>
                      <a:pt x="679" y="5954"/>
                    </a:moveTo>
                    <a:lnTo>
                      <a:pt x="679" y="6835"/>
                    </a:lnTo>
                    <a:lnTo>
                      <a:pt x="679" y="8169"/>
                    </a:lnTo>
                    <a:lnTo>
                      <a:pt x="346" y="8169"/>
                    </a:lnTo>
                    <a:lnTo>
                      <a:pt x="346" y="5954"/>
                    </a:lnTo>
                    <a:close/>
                    <a:moveTo>
                      <a:pt x="1370" y="6847"/>
                    </a:moveTo>
                    <a:lnTo>
                      <a:pt x="1370" y="8169"/>
                    </a:lnTo>
                    <a:lnTo>
                      <a:pt x="1025" y="8169"/>
                    </a:lnTo>
                    <a:lnTo>
                      <a:pt x="1025" y="6847"/>
                    </a:lnTo>
                    <a:close/>
                    <a:moveTo>
                      <a:pt x="1715" y="6990"/>
                    </a:moveTo>
                    <a:lnTo>
                      <a:pt x="2203" y="8169"/>
                    </a:lnTo>
                    <a:lnTo>
                      <a:pt x="1715" y="8169"/>
                    </a:lnTo>
                    <a:lnTo>
                      <a:pt x="1715" y="6990"/>
                    </a:lnTo>
                    <a:close/>
                    <a:moveTo>
                      <a:pt x="251" y="1"/>
                    </a:moveTo>
                    <a:cubicBezTo>
                      <a:pt x="120" y="1"/>
                      <a:pt x="1" y="120"/>
                      <a:pt x="1" y="251"/>
                    </a:cubicBezTo>
                    <a:lnTo>
                      <a:pt x="1" y="8252"/>
                    </a:lnTo>
                    <a:cubicBezTo>
                      <a:pt x="1" y="8395"/>
                      <a:pt x="120" y="8514"/>
                      <a:pt x="251" y="8514"/>
                    </a:cubicBezTo>
                    <a:lnTo>
                      <a:pt x="3061" y="8514"/>
                    </a:lnTo>
                    <a:cubicBezTo>
                      <a:pt x="3203" y="8514"/>
                      <a:pt x="3322" y="8395"/>
                      <a:pt x="3322" y="8252"/>
                    </a:cubicBezTo>
                    <a:lnTo>
                      <a:pt x="3322" y="1704"/>
                    </a:lnTo>
                    <a:lnTo>
                      <a:pt x="3322" y="251"/>
                    </a:lnTo>
                    <a:cubicBezTo>
                      <a:pt x="3322" y="120"/>
                      <a:pt x="3203" y="1"/>
                      <a:pt x="3061" y="1"/>
                    </a:cubicBezTo>
                    <a:close/>
                  </a:path>
                </a:pathLst>
              </a:custGeom>
              <a:grpFill/>
              <a:ln w="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BB41"/>
                  </a:solidFill>
                </a:endParaRPr>
              </a:p>
            </p:txBody>
          </p:sp>
          <p:sp>
            <p:nvSpPr>
              <p:cNvPr id="16" name="Google Shape;4465;p56">
                <a:extLst>
                  <a:ext uri="{FF2B5EF4-FFF2-40B4-BE49-F238E27FC236}">
                    <a16:creationId xmlns:a16="http://schemas.microsoft.com/office/drawing/2014/main" id="{E86D5C78-09D5-8B49-943B-910EA2EAA3B3}"/>
                  </a:ext>
                </a:extLst>
              </p:cNvPr>
              <p:cNvSpPr/>
              <p:nvPr/>
            </p:nvSpPr>
            <p:spPr>
              <a:xfrm>
                <a:off x="1803990" y="3855953"/>
                <a:ext cx="106619" cy="165773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5204" extrusionOk="0">
                    <a:moveTo>
                      <a:pt x="251" y="1"/>
                    </a:moveTo>
                    <a:cubicBezTo>
                      <a:pt x="120" y="1"/>
                      <a:pt x="1" y="120"/>
                      <a:pt x="1" y="251"/>
                    </a:cubicBezTo>
                    <a:lnTo>
                      <a:pt x="1" y="4954"/>
                    </a:lnTo>
                    <a:cubicBezTo>
                      <a:pt x="1" y="5085"/>
                      <a:pt x="120" y="5204"/>
                      <a:pt x="251" y="5204"/>
                    </a:cubicBezTo>
                    <a:lnTo>
                      <a:pt x="715" y="5204"/>
                    </a:lnTo>
                    <a:cubicBezTo>
                      <a:pt x="798" y="5204"/>
                      <a:pt x="894" y="5133"/>
                      <a:pt x="894" y="5025"/>
                    </a:cubicBezTo>
                    <a:cubicBezTo>
                      <a:pt x="894" y="4930"/>
                      <a:pt x="822" y="4847"/>
                      <a:pt x="715" y="4847"/>
                    </a:cubicBezTo>
                    <a:lnTo>
                      <a:pt x="346" y="4847"/>
                    </a:lnTo>
                    <a:lnTo>
                      <a:pt x="346" y="322"/>
                    </a:lnTo>
                    <a:lnTo>
                      <a:pt x="3001" y="322"/>
                    </a:lnTo>
                    <a:lnTo>
                      <a:pt x="3001" y="4847"/>
                    </a:lnTo>
                    <a:lnTo>
                      <a:pt x="1441" y="4847"/>
                    </a:lnTo>
                    <a:cubicBezTo>
                      <a:pt x="1358" y="4847"/>
                      <a:pt x="1263" y="4930"/>
                      <a:pt x="1263" y="5025"/>
                    </a:cubicBezTo>
                    <a:cubicBezTo>
                      <a:pt x="1263" y="5133"/>
                      <a:pt x="1334" y="5204"/>
                      <a:pt x="1441" y="5204"/>
                    </a:cubicBezTo>
                    <a:lnTo>
                      <a:pt x="3096" y="5204"/>
                    </a:lnTo>
                    <a:cubicBezTo>
                      <a:pt x="3227" y="5204"/>
                      <a:pt x="3346" y="5085"/>
                      <a:pt x="3346" y="4954"/>
                    </a:cubicBezTo>
                    <a:lnTo>
                      <a:pt x="3346" y="251"/>
                    </a:lnTo>
                    <a:cubicBezTo>
                      <a:pt x="3346" y="120"/>
                      <a:pt x="3227" y="1"/>
                      <a:pt x="3096" y="1"/>
                    </a:cubicBezTo>
                    <a:close/>
                  </a:path>
                </a:pathLst>
              </a:custGeom>
              <a:grpFill/>
              <a:ln w="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BB41"/>
                  </a:solidFill>
                </a:endParaRPr>
              </a:p>
            </p:txBody>
          </p:sp>
          <p:sp>
            <p:nvSpPr>
              <p:cNvPr id="17" name="Google Shape;4466;p56">
                <a:extLst>
                  <a:ext uri="{FF2B5EF4-FFF2-40B4-BE49-F238E27FC236}">
                    <a16:creationId xmlns:a16="http://schemas.microsoft.com/office/drawing/2014/main" id="{351E57A6-E292-F242-A3A2-35F19F43D888}"/>
                  </a:ext>
                </a:extLst>
              </p:cNvPr>
              <p:cNvSpPr/>
              <p:nvPr/>
            </p:nvSpPr>
            <p:spPr>
              <a:xfrm>
                <a:off x="1824472" y="3932565"/>
                <a:ext cx="63360" cy="11436"/>
              </a:xfrm>
              <a:custGeom>
                <a:avLst/>
                <a:gdLst/>
                <a:ahLst/>
                <a:cxnLst/>
                <a:rect l="l" t="t" r="r" b="b"/>
                <a:pathLst>
                  <a:path w="1989" h="359" extrusionOk="0">
                    <a:moveTo>
                      <a:pt x="179" y="1"/>
                    </a:moveTo>
                    <a:cubicBezTo>
                      <a:pt x="84" y="1"/>
                      <a:pt x="1" y="84"/>
                      <a:pt x="1" y="180"/>
                    </a:cubicBezTo>
                    <a:cubicBezTo>
                      <a:pt x="1" y="287"/>
                      <a:pt x="84" y="358"/>
                      <a:pt x="179" y="358"/>
                    </a:cubicBezTo>
                    <a:lnTo>
                      <a:pt x="1810" y="358"/>
                    </a:lnTo>
                    <a:cubicBezTo>
                      <a:pt x="1906" y="358"/>
                      <a:pt x="1989" y="287"/>
                      <a:pt x="1989" y="180"/>
                    </a:cubicBezTo>
                    <a:cubicBezTo>
                      <a:pt x="1989" y="84"/>
                      <a:pt x="1918" y="1"/>
                      <a:pt x="1810" y="1"/>
                    </a:cubicBezTo>
                    <a:close/>
                  </a:path>
                </a:pathLst>
              </a:custGeom>
              <a:grpFill/>
              <a:ln w="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BB41"/>
                  </a:solidFill>
                </a:endParaRPr>
              </a:p>
            </p:txBody>
          </p:sp>
          <p:sp>
            <p:nvSpPr>
              <p:cNvPr id="18" name="Google Shape;4467;p56">
                <a:extLst>
                  <a:ext uri="{FF2B5EF4-FFF2-40B4-BE49-F238E27FC236}">
                    <a16:creationId xmlns:a16="http://schemas.microsoft.com/office/drawing/2014/main" id="{E1C26B40-BE09-DB48-8EC8-5B26DAEF02B5}"/>
                  </a:ext>
                </a:extLst>
              </p:cNvPr>
              <p:cNvSpPr/>
              <p:nvPr/>
            </p:nvSpPr>
            <p:spPr>
              <a:xfrm>
                <a:off x="1824472" y="3907941"/>
                <a:ext cx="63360" cy="11404"/>
              </a:xfrm>
              <a:custGeom>
                <a:avLst/>
                <a:gdLst/>
                <a:ahLst/>
                <a:cxnLst/>
                <a:rect l="l" t="t" r="r" b="b"/>
                <a:pathLst>
                  <a:path w="1989" h="358" extrusionOk="0">
                    <a:moveTo>
                      <a:pt x="179" y="0"/>
                    </a:moveTo>
                    <a:cubicBezTo>
                      <a:pt x="84" y="0"/>
                      <a:pt x="1" y="72"/>
                      <a:pt x="1" y="179"/>
                    </a:cubicBezTo>
                    <a:cubicBezTo>
                      <a:pt x="1" y="286"/>
                      <a:pt x="84" y="357"/>
                      <a:pt x="179" y="357"/>
                    </a:cubicBezTo>
                    <a:lnTo>
                      <a:pt x="1810" y="357"/>
                    </a:lnTo>
                    <a:cubicBezTo>
                      <a:pt x="1906" y="357"/>
                      <a:pt x="1989" y="286"/>
                      <a:pt x="1989" y="179"/>
                    </a:cubicBezTo>
                    <a:cubicBezTo>
                      <a:pt x="1989" y="72"/>
                      <a:pt x="1918" y="0"/>
                      <a:pt x="1810" y="0"/>
                    </a:cubicBezTo>
                    <a:close/>
                  </a:path>
                </a:pathLst>
              </a:custGeom>
              <a:grpFill/>
              <a:ln w="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BB41"/>
                  </a:solidFill>
                </a:endParaRPr>
              </a:p>
            </p:txBody>
          </p:sp>
          <p:sp>
            <p:nvSpPr>
              <p:cNvPr id="19" name="Google Shape;4468;p56">
                <a:extLst>
                  <a:ext uri="{FF2B5EF4-FFF2-40B4-BE49-F238E27FC236}">
                    <a16:creationId xmlns:a16="http://schemas.microsoft.com/office/drawing/2014/main" id="{91DFE2C7-4917-E24A-9EEB-DEDDBED7301F}"/>
                  </a:ext>
                </a:extLst>
              </p:cNvPr>
              <p:cNvSpPr/>
              <p:nvPr/>
            </p:nvSpPr>
            <p:spPr>
              <a:xfrm>
                <a:off x="1824472" y="3882903"/>
                <a:ext cx="63360" cy="11404"/>
              </a:xfrm>
              <a:custGeom>
                <a:avLst/>
                <a:gdLst/>
                <a:ahLst/>
                <a:cxnLst/>
                <a:rect l="l" t="t" r="r" b="b"/>
                <a:pathLst>
                  <a:path w="1989" h="358" extrusionOk="0">
                    <a:moveTo>
                      <a:pt x="179" y="0"/>
                    </a:moveTo>
                    <a:cubicBezTo>
                      <a:pt x="84" y="0"/>
                      <a:pt x="1" y="72"/>
                      <a:pt x="1" y="179"/>
                    </a:cubicBezTo>
                    <a:cubicBezTo>
                      <a:pt x="13" y="286"/>
                      <a:pt x="84" y="357"/>
                      <a:pt x="179" y="357"/>
                    </a:cubicBezTo>
                    <a:lnTo>
                      <a:pt x="1810" y="357"/>
                    </a:lnTo>
                    <a:cubicBezTo>
                      <a:pt x="1906" y="357"/>
                      <a:pt x="1989" y="286"/>
                      <a:pt x="1989" y="179"/>
                    </a:cubicBezTo>
                    <a:cubicBezTo>
                      <a:pt x="1989" y="96"/>
                      <a:pt x="1918" y="0"/>
                      <a:pt x="1810" y="0"/>
                    </a:cubicBezTo>
                    <a:close/>
                  </a:path>
                </a:pathLst>
              </a:custGeom>
              <a:grpFill/>
              <a:ln w="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BB41"/>
                  </a:solidFill>
                </a:endParaRPr>
              </a:p>
            </p:txBody>
          </p:sp>
          <p:sp>
            <p:nvSpPr>
              <p:cNvPr id="20" name="Google Shape;4469;p56">
                <a:extLst>
                  <a:ext uri="{FF2B5EF4-FFF2-40B4-BE49-F238E27FC236}">
                    <a16:creationId xmlns:a16="http://schemas.microsoft.com/office/drawing/2014/main" id="{B88E0DDE-9FAC-CF40-983C-D94AE380D8D0}"/>
                  </a:ext>
                </a:extLst>
              </p:cNvPr>
              <p:cNvSpPr/>
              <p:nvPr/>
            </p:nvSpPr>
            <p:spPr>
              <a:xfrm>
                <a:off x="1824472" y="3957603"/>
                <a:ext cx="63360" cy="11786"/>
              </a:xfrm>
              <a:custGeom>
                <a:avLst/>
                <a:gdLst/>
                <a:ahLst/>
                <a:cxnLst/>
                <a:rect l="l" t="t" r="r" b="b"/>
                <a:pathLst>
                  <a:path w="1989" h="370" extrusionOk="0">
                    <a:moveTo>
                      <a:pt x="179" y="1"/>
                    </a:moveTo>
                    <a:cubicBezTo>
                      <a:pt x="84" y="1"/>
                      <a:pt x="1" y="84"/>
                      <a:pt x="1" y="191"/>
                    </a:cubicBezTo>
                    <a:cubicBezTo>
                      <a:pt x="1" y="287"/>
                      <a:pt x="84" y="370"/>
                      <a:pt x="179" y="370"/>
                    </a:cubicBezTo>
                    <a:lnTo>
                      <a:pt x="1810" y="370"/>
                    </a:lnTo>
                    <a:cubicBezTo>
                      <a:pt x="1906" y="370"/>
                      <a:pt x="1989" y="287"/>
                      <a:pt x="1989" y="191"/>
                    </a:cubicBezTo>
                    <a:cubicBezTo>
                      <a:pt x="1989" y="84"/>
                      <a:pt x="1918" y="1"/>
                      <a:pt x="1810" y="1"/>
                    </a:cubicBezTo>
                    <a:close/>
                  </a:path>
                </a:pathLst>
              </a:custGeom>
              <a:grpFill/>
              <a:ln w="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BB41"/>
                  </a:solidFill>
                </a:endParaRPr>
              </a:p>
            </p:txBody>
          </p:sp>
          <p:sp>
            <p:nvSpPr>
              <p:cNvPr id="21" name="Google Shape;4470;p56">
                <a:extLst>
                  <a:ext uri="{FF2B5EF4-FFF2-40B4-BE49-F238E27FC236}">
                    <a16:creationId xmlns:a16="http://schemas.microsoft.com/office/drawing/2014/main" id="{CBEFB713-454A-034E-8F21-B2801047EC7F}"/>
                  </a:ext>
                </a:extLst>
              </p:cNvPr>
              <p:cNvSpPr/>
              <p:nvPr/>
            </p:nvSpPr>
            <p:spPr>
              <a:xfrm>
                <a:off x="1824472" y="3983023"/>
                <a:ext cx="63360" cy="11404"/>
              </a:xfrm>
              <a:custGeom>
                <a:avLst/>
                <a:gdLst/>
                <a:ahLst/>
                <a:cxnLst/>
                <a:rect l="l" t="t" r="r" b="b"/>
                <a:pathLst>
                  <a:path w="1989" h="358" extrusionOk="0">
                    <a:moveTo>
                      <a:pt x="179" y="1"/>
                    </a:moveTo>
                    <a:cubicBezTo>
                      <a:pt x="84" y="1"/>
                      <a:pt x="1" y="72"/>
                      <a:pt x="1" y="179"/>
                    </a:cubicBezTo>
                    <a:cubicBezTo>
                      <a:pt x="13" y="286"/>
                      <a:pt x="84" y="358"/>
                      <a:pt x="179" y="358"/>
                    </a:cubicBezTo>
                    <a:lnTo>
                      <a:pt x="1810" y="358"/>
                    </a:lnTo>
                    <a:cubicBezTo>
                      <a:pt x="1906" y="358"/>
                      <a:pt x="1989" y="286"/>
                      <a:pt x="1989" y="179"/>
                    </a:cubicBezTo>
                    <a:cubicBezTo>
                      <a:pt x="1989" y="84"/>
                      <a:pt x="1918" y="1"/>
                      <a:pt x="1810" y="1"/>
                    </a:cubicBezTo>
                    <a:close/>
                  </a:path>
                </a:pathLst>
              </a:custGeom>
              <a:grpFill/>
              <a:ln w="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BB41"/>
                  </a:solidFill>
                </a:endParaRPr>
              </a:p>
            </p:txBody>
          </p:sp>
          <p:sp>
            <p:nvSpPr>
              <p:cNvPr id="22" name="Google Shape;4471;p56">
                <a:extLst>
                  <a:ext uri="{FF2B5EF4-FFF2-40B4-BE49-F238E27FC236}">
                    <a16:creationId xmlns:a16="http://schemas.microsoft.com/office/drawing/2014/main" id="{348E94F6-D2A8-E44E-BD7D-DC670DF8B926}"/>
                  </a:ext>
                </a:extLst>
              </p:cNvPr>
              <p:cNvSpPr/>
              <p:nvPr/>
            </p:nvSpPr>
            <p:spPr>
              <a:xfrm>
                <a:off x="1852919" y="4057372"/>
                <a:ext cx="32269" cy="32269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013" extrusionOk="0">
                    <a:moveTo>
                      <a:pt x="501" y="345"/>
                    </a:moveTo>
                    <a:cubicBezTo>
                      <a:pt x="596" y="345"/>
                      <a:pt x="667" y="417"/>
                      <a:pt x="667" y="512"/>
                    </a:cubicBezTo>
                    <a:cubicBezTo>
                      <a:pt x="667" y="595"/>
                      <a:pt x="596" y="667"/>
                      <a:pt x="501" y="667"/>
                    </a:cubicBezTo>
                    <a:cubicBezTo>
                      <a:pt x="417" y="667"/>
                      <a:pt x="334" y="595"/>
                      <a:pt x="334" y="512"/>
                    </a:cubicBezTo>
                    <a:cubicBezTo>
                      <a:pt x="334" y="417"/>
                      <a:pt x="417" y="345"/>
                      <a:pt x="501" y="345"/>
                    </a:cubicBezTo>
                    <a:close/>
                    <a:moveTo>
                      <a:pt x="501" y="0"/>
                    </a:moveTo>
                    <a:cubicBezTo>
                      <a:pt x="215" y="0"/>
                      <a:pt x="1" y="226"/>
                      <a:pt x="1" y="512"/>
                    </a:cubicBezTo>
                    <a:cubicBezTo>
                      <a:pt x="1" y="786"/>
                      <a:pt x="215" y="1012"/>
                      <a:pt x="501" y="1012"/>
                    </a:cubicBezTo>
                    <a:cubicBezTo>
                      <a:pt x="786" y="1012"/>
                      <a:pt x="1013" y="786"/>
                      <a:pt x="1013" y="512"/>
                    </a:cubicBezTo>
                    <a:cubicBezTo>
                      <a:pt x="1013" y="226"/>
                      <a:pt x="786" y="0"/>
                      <a:pt x="501" y="0"/>
                    </a:cubicBezTo>
                    <a:close/>
                  </a:path>
                </a:pathLst>
              </a:custGeom>
              <a:grpFill/>
              <a:ln w="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BB41"/>
                  </a:solidFill>
                </a:endParaRPr>
              </a:p>
            </p:txBody>
          </p:sp>
          <p:sp>
            <p:nvSpPr>
              <p:cNvPr id="23" name="Google Shape;4472;p56">
                <a:extLst>
                  <a:ext uri="{FF2B5EF4-FFF2-40B4-BE49-F238E27FC236}">
                    <a16:creationId xmlns:a16="http://schemas.microsoft.com/office/drawing/2014/main" id="{4B0EBD5C-17C6-F14B-9D93-296D6D7541CF}"/>
                  </a:ext>
                </a:extLst>
              </p:cNvPr>
              <p:cNvSpPr/>
              <p:nvPr/>
            </p:nvSpPr>
            <p:spPr>
              <a:xfrm>
                <a:off x="1803607" y="4031188"/>
                <a:ext cx="34563" cy="88398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2775" extrusionOk="0">
                    <a:moveTo>
                      <a:pt x="596" y="584"/>
                    </a:moveTo>
                    <a:cubicBezTo>
                      <a:pt x="668" y="584"/>
                      <a:pt x="739" y="644"/>
                      <a:pt x="739" y="739"/>
                    </a:cubicBezTo>
                    <a:lnTo>
                      <a:pt x="739" y="2025"/>
                    </a:lnTo>
                    <a:cubicBezTo>
                      <a:pt x="739" y="2108"/>
                      <a:pt x="679" y="2179"/>
                      <a:pt x="596" y="2179"/>
                    </a:cubicBezTo>
                    <a:lnTo>
                      <a:pt x="358" y="2179"/>
                    </a:lnTo>
                    <a:lnTo>
                      <a:pt x="358" y="584"/>
                    </a:lnTo>
                    <a:close/>
                    <a:moveTo>
                      <a:pt x="179" y="1"/>
                    </a:moveTo>
                    <a:cubicBezTo>
                      <a:pt x="84" y="1"/>
                      <a:pt x="1" y="84"/>
                      <a:pt x="1" y="179"/>
                    </a:cubicBezTo>
                    <a:lnTo>
                      <a:pt x="1" y="417"/>
                    </a:lnTo>
                    <a:lnTo>
                      <a:pt x="1" y="2358"/>
                    </a:lnTo>
                    <a:lnTo>
                      <a:pt x="1" y="2596"/>
                    </a:lnTo>
                    <a:cubicBezTo>
                      <a:pt x="1" y="2680"/>
                      <a:pt x="72" y="2775"/>
                      <a:pt x="179" y="2775"/>
                    </a:cubicBezTo>
                    <a:cubicBezTo>
                      <a:pt x="263" y="2775"/>
                      <a:pt x="358" y="2703"/>
                      <a:pt x="358" y="2596"/>
                    </a:cubicBezTo>
                    <a:lnTo>
                      <a:pt x="358" y="2525"/>
                    </a:lnTo>
                    <a:lnTo>
                      <a:pt x="596" y="2525"/>
                    </a:lnTo>
                    <a:cubicBezTo>
                      <a:pt x="858" y="2525"/>
                      <a:pt x="1084" y="2299"/>
                      <a:pt x="1084" y="2025"/>
                    </a:cubicBezTo>
                    <a:lnTo>
                      <a:pt x="1084" y="739"/>
                    </a:lnTo>
                    <a:cubicBezTo>
                      <a:pt x="1084" y="465"/>
                      <a:pt x="870" y="239"/>
                      <a:pt x="596" y="239"/>
                    </a:cubicBezTo>
                    <a:lnTo>
                      <a:pt x="358" y="239"/>
                    </a:lnTo>
                    <a:lnTo>
                      <a:pt x="358" y="179"/>
                    </a:lnTo>
                    <a:cubicBezTo>
                      <a:pt x="358" y="96"/>
                      <a:pt x="275" y="1"/>
                      <a:pt x="179" y="1"/>
                    </a:cubicBezTo>
                    <a:close/>
                  </a:path>
                </a:pathLst>
              </a:custGeom>
              <a:grpFill/>
              <a:ln w="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BB4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5198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763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>
            <a:spLocks noGrp="1"/>
          </p:cNvSpPr>
          <p:nvPr>
            <p:ph type="title"/>
          </p:nvPr>
        </p:nvSpPr>
        <p:spPr>
          <a:xfrm>
            <a:off x="0" y="2150850"/>
            <a:ext cx="914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3BB41"/>
                </a:solidFill>
              </a:rPr>
              <a:t>Questions?</a:t>
            </a:r>
            <a:endParaRPr sz="3600" dirty="0">
              <a:solidFill>
                <a:srgbClr val="F3BB4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53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204;p30">
            <a:extLst>
              <a:ext uri="{FF2B5EF4-FFF2-40B4-BE49-F238E27FC236}">
                <a16:creationId xmlns:a16="http://schemas.microsoft.com/office/drawing/2014/main" id="{C8F5D9A5-0419-8640-A126-CF1C55742AF1}"/>
              </a:ext>
            </a:extLst>
          </p:cNvPr>
          <p:cNvCxnSpPr>
            <a:cxnSpLocks/>
          </p:cNvCxnSpPr>
          <p:nvPr/>
        </p:nvCxnSpPr>
        <p:spPr>
          <a:xfrm>
            <a:off x="521437" y="880024"/>
            <a:ext cx="0" cy="4329051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208;p30">
            <a:extLst>
              <a:ext uri="{FF2B5EF4-FFF2-40B4-BE49-F238E27FC236}">
                <a16:creationId xmlns:a16="http://schemas.microsoft.com/office/drawing/2014/main" id="{1EDD6988-6655-D24D-8AC1-756E505F66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437" y="404700"/>
            <a:ext cx="862255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3BB41"/>
                </a:solidFill>
              </a:rPr>
              <a:t>Appendix</a:t>
            </a:r>
            <a:endParaRPr sz="3600" dirty="0">
              <a:solidFill>
                <a:srgbClr val="F3BB4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6312AA-2D26-614B-8FD5-D9F5EF3787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68919" y="1085518"/>
            <a:ext cx="4927589" cy="3934717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C3557F51-096B-944D-A09D-3ED2EA2C62DF}"/>
              </a:ext>
            </a:extLst>
          </p:cNvPr>
          <p:cNvGrpSpPr/>
          <p:nvPr/>
        </p:nvGrpSpPr>
        <p:grpSpPr>
          <a:xfrm>
            <a:off x="310987" y="404700"/>
            <a:ext cx="420894" cy="420900"/>
            <a:chOff x="3921300" y="1368767"/>
            <a:chExt cx="660600" cy="660600"/>
          </a:xfrm>
        </p:grpSpPr>
        <p:sp>
          <p:nvSpPr>
            <p:cNvPr id="37" name="Google Shape;262;p34">
              <a:extLst>
                <a:ext uri="{FF2B5EF4-FFF2-40B4-BE49-F238E27FC236}">
                  <a16:creationId xmlns:a16="http://schemas.microsoft.com/office/drawing/2014/main" id="{630DD38D-640B-BB43-A2B3-65C67B988E65}"/>
                </a:ext>
              </a:extLst>
            </p:cNvPr>
            <p:cNvSpPr/>
            <p:nvPr/>
          </p:nvSpPr>
          <p:spPr>
            <a:xfrm>
              <a:off x="3921300" y="1368767"/>
              <a:ext cx="660600" cy="660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BB41"/>
                </a:solidFill>
              </a:endParaRPr>
            </a:p>
          </p:txBody>
        </p:sp>
        <p:grpSp>
          <p:nvGrpSpPr>
            <p:cNvPr id="38" name="Google Shape;4699;p56">
              <a:extLst>
                <a:ext uri="{FF2B5EF4-FFF2-40B4-BE49-F238E27FC236}">
                  <a16:creationId xmlns:a16="http://schemas.microsoft.com/office/drawing/2014/main" id="{87DB3998-9179-CA49-BA11-FD869BD99B0C}"/>
                </a:ext>
              </a:extLst>
            </p:cNvPr>
            <p:cNvGrpSpPr/>
            <p:nvPr/>
          </p:nvGrpSpPr>
          <p:grpSpPr>
            <a:xfrm>
              <a:off x="4042306" y="1492099"/>
              <a:ext cx="418587" cy="417227"/>
              <a:chOff x="852385" y="1510916"/>
              <a:chExt cx="353145" cy="351998"/>
            </a:xfrm>
            <a:solidFill>
              <a:srgbClr val="F3BB41"/>
            </a:solidFill>
          </p:grpSpPr>
          <p:sp>
            <p:nvSpPr>
              <p:cNvPr id="39" name="Google Shape;4700;p56">
                <a:extLst>
                  <a:ext uri="{FF2B5EF4-FFF2-40B4-BE49-F238E27FC236}">
                    <a16:creationId xmlns:a16="http://schemas.microsoft.com/office/drawing/2014/main" id="{52DCE3C4-9ADB-3C40-8252-371F68D8D53E}"/>
                  </a:ext>
                </a:extLst>
              </p:cNvPr>
              <p:cNvSpPr/>
              <p:nvPr/>
            </p:nvSpPr>
            <p:spPr>
              <a:xfrm>
                <a:off x="852385" y="1510916"/>
                <a:ext cx="353145" cy="187785"/>
              </a:xfrm>
              <a:custGeom>
                <a:avLst/>
                <a:gdLst/>
                <a:ahLst/>
                <a:cxnLst/>
                <a:rect l="l" t="t" r="r" b="b"/>
                <a:pathLst>
                  <a:path w="11086" h="5895" extrusionOk="0">
                    <a:moveTo>
                      <a:pt x="6145" y="334"/>
                    </a:moveTo>
                    <a:lnTo>
                      <a:pt x="6145" y="703"/>
                    </a:lnTo>
                    <a:lnTo>
                      <a:pt x="4942" y="703"/>
                    </a:lnTo>
                    <a:lnTo>
                      <a:pt x="4942" y="334"/>
                    </a:lnTo>
                    <a:close/>
                    <a:moveTo>
                      <a:pt x="10764" y="1025"/>
                    </a:moveTo>
                    <a:lnTo>
                      <a:pt x="10764" y="1596"/>
                    </a:lnTo>
                    <a:lnTo>
                      <a:pt x="346" y="1596"/>
                    </a:lnTo>
                    <a:lnTo>
                      <a:pt x="346" y="1025"/>
                    </a:lnTo>
                    <a:close/>
                    <a:moveTo>
                      <a:pt x="4775" y="1"/>
                    </a:moveTo>
                    <a:cubicBezTo>
                      <a:pt x="4692" y="1"/>
                      <a:pt x="4621" y="84"/>
                      <a:pt x="4621" y="167"/>
                    </a:cubicBezTo>
                    <a:lnTo>
                      <a:pt x="4621" y="703"/>
                    </a:lnTo>
                    <a:lnTo>
                      <a:pt x="168" y="703"/>
                    </a:lnTo>
                    <a:cubicBezTo>
                      <a:pt x="72" y="703"/>
                      <a:pt x="1" y="775"/>
                      <a:pt x="1" y="870"/>
                    </a:cubicBezTo>
                    <a:lnTo>
                      <a:pt x="1" y="1751"/>
                    </a:lnTo>
                    <a:cubicBezTo>
                      <a:pt x="1" y="1834"/>
                      <a:pt x="72" y="1906"/>
                      <a:pt x="168" y="1906"/>
                    </a:cubicBezTo>
                    <a:lnTo>
                      <a:pt x="656" y="1906"/>
                    </a:lnTo>
                    <a:lnTo>
                      <a:pt x="656" y="2620"/>
                    </a:lnTo>
                    <a:cubicBezTo>
                      <a:pt x="656" y="2715"/>
                      <a:pt x="727" y="2787"/>
                      <a:pt x="822" y="2787"/>
                    </a:cubicBezTo>
                    <a:cubicBezTo>
                      <a:pt x="906" y="2787"/>
                      <a:pt x="989" y="2715"/>
                      <a:pt x="989" y="2620"/>
                    </a:cubicBezTo>
                    <a:lnTo>
                      <a:pt x="989" y="1906"/>
                    </a:lnTo>
                    <a:lnTo>
                      <a:pt x="10109" y="1906"/>
                    </a:lnTo>
                    <a:lnTo>
                      <a:pt x="10109" y="5740"/>
                    </a:lnTo>
                    <a:cubicBezTo>
                      <a:pt x="10109" y="5823"/>
                      <a:pt x="10181" y="5894"/>
                      <a:pt x="10276" y="5894"/>
                    </a:cubicBezTo>
                    <a:cubicBezTo>
                      <a:pt x="10359" y="5894"/>
                      <a:pt x="10431" y="5823"/>
                      <a:pt x="10431" y="5740"/>
                    </a:cubicBezTo>
                    <a:lnTo>
                      <a:pt x="10431" y="1918"/>
                    </a:lnTo>
                    <a:lnTo>
                      <a:pt x="10931" y="1918"/>
                    </a:lnTo>
                    <a:cubicBezTo>
                      <a:pt x="11014" y="1918"/>
                      <a:pt x="11086" y="1846"/>
                      <a:pt x="11086" y="1763"/>
                    </a:cubicBezTo>
                    <a:lnTo>
                      <a:pt x="11086" y="882"/>
                    </a:lnTo>
                    <a:cubicBezTo>
                      <a:pt x="11086" y="775"/>
                      <a:pt x="11014" y="703"/>
                      <a:pt x="10931" y="703"/>
                    </a:cubicBezTo>
                    <a:lnTo>
                      <a:pt x="6478" y="703"/>
                    </a:lnTo>
                    <a:lnTo>
                      <a:pt x="6478" y="167"/>
                    </a:lnTo>
                    <a:cubicBezTo>
                      <a:pt x="6478" y="84"/>
                      <a:pt x="6406" y="1"/>
                      <a:pt x="6311" y="1"/>
                    </a:cubicBezTo>
                    <a:close/>
                  </a:path>
                </a:pathLst>
              </a:custGeom>
              <a:grpFill/>
              <a:ln w="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BB41"/>
                  </a:solidFill>
                </a:endParaRPr>
              </a:p>
            </p:txBody>
          </p:sp>
          <p:sp>
            <p:nvSpPr>
              <p:cNvPr id="40" name="Google Shape;4701;p56">
                <a:extLst>
                  <a:ext uri="{FF2B5EF4-FFF2-40B4-BE49-F238E27FC236}">
                    <a16:creationId xmlns:a16="http://schemas.microsoft.com/office/drawing/2014/main" id="{83CFEFDE-DA02-534C-A5FB-EB85D81B2962}"/>
                  </a:ext>
                </a:extLst>
              </p:cNvPr>
              <p:cNvSpPr/>
              <p:nvPr/>
            </p:nvSpPr>
            <p:spPr>
              <a:xfrm>
                <a:off x="852385" y="1609921"/>
                <a:ext cx="353145" cy="252992"/>
              </a:xfrm>
              <a:custGeom>
                <a:avLst/>
                <a:gdLst/>
                <a:ahLst/>
                <a:cxnLst/>
                <a:rect l="l" t="t" r="r" b="b"/>
                <a:pathLst>
                  <a:path w="11086" h="7942" extrusionOk="0">
                    <a:moveTo>
                      <a:pt x="10764" y="4382"/>
                    </a:moveTo>
                    <a:lnTo>
                      <a:pt x="10764" y="4953"/>
                    </a:lnTo>
                    <a:lnTo>
                      <a:pt x="346" y="4953"/>
                    </a:lnTo>
                    <a:lnTo>
                      <a:pt x="346" y="4382"/>
                    </a:lnTo>
                    <a:close/>
                    <a:moveTo>
                      <a:pt x="6406" y="5275"/>
                    </a:moveTo>
                    <a:lnTo>
                      <a:pt x="6895" y="6168"/>
                    </a:lnTo>
                    <a:lnTo>
                      <a:pt x="4228" y="6168"/>
                    </a:lnTo>
                    <a:lnTo>
                      <a:pt x="4716" y="5275"/>
                    </a:lnTo>
                    <a:close/>
                    <a:moveTo>
                      <a:pt x="4335" y="5275"/>
                    </a:moveTo>
                    <a:lnTo>
                      <a:pt x="3049" y="7608"/>
                    </a:lnTo>
                    <a:lnTo>
                      <a:pt x="2573" y="7608"/>
                    </a:lnTo>
                    <a:lnTo>
                      <a:pt x="3859" y="5275"/>
                    </a:lnTo>
                    <a:close/>
                    <a:moveTo>
                      <a:pt x="7240" y="5275"/>
                    </a:moveTo>
                    <a:lnTo>
                      <a:pt x="8514" y="7608"/>
                    </a:lnTo>
                    <a:lnTo>
                      <a:pt x="8038" y="7608"/>
                    </a:lnTo>
                    <a:lnTo>
                      <a:pt x="6764" y="5275"/>
                    </a:lnTo>
                    <a:close/>
                    <a:moveTo>
                      <a:pt x="822" y="0"/>
                    </a:moveTo>
                    <a:cubicBezTo>
                      <a:pt x="727" y="0"/>
                      <a:pt x="656" y="84"/>
                      <a:pt x="656" y="167"/>
                    </a:cubicBezTo>
                    <a:lnTo>
                      <a:pt x="656" y="4072"/>
                    </a:lnTo>
                    <a:lnTo>
                      <a:pt x="168" y="4072"/>
                    </a:lnTo>
                    <a:cubicBezTo>
                      <a:pt x="72" y="4072"/>
                      <a:pt x="1" y="4144"/>
                      <a:pt x="1" y="4239"/>
                    </a:cubicBezTo>
                    <a:lnTo>
                      <a:pt x="1" y="5108"/>
                    </a:lnTo>
                    <a:cubicBezTo>
                      <a:pt x="1" y="5203"/>
                      <a:pt x="72" y="5275"/>
                      <a:pt x="168" y="5275"/>
                    </a:cubicBezTo>
                    <a:lnTo>
                      <a:pt x="3489" y="5275"/>
                    </a:lnTo>
                    <a:lnTo>
                      <a:pt x="2144" y="7704"/>
                    </a:lnTo>
                    <a:cubicBezTo>
                      <a:pt x="2120" y="7751"/>
                      <a:pt x="2120" y="7811"/>
                      <a:pt x="2144" y="7870"/>
                    </a:cubicBezTo>
                    <a:cubicBezTo>
                      <a:pt x="2180" y="7906"/>
                      <a:pt x="2239" y="7942"/>
                      <a:pt x="2275" y="7942"/>
                    </a:cubicBezTo>
                    <a:lnTo>
                      <a:pt x="3132" y="7942"/>
                    </a:lnTo>
                    <a:cubicBezTo>
                      <a:pt x="3192" y="7942"/>
                      <a:pt x="3251" y="7906"/>
                      <a:pt x="3275" y="7846"/>
                    </a:cubicBezTo>
                    <a:lnTo>
                      <a:pt x="3644" y="7168"/>
                    </a:lnTo>
                    <a:lnTo>
                      <a:pt x="4644" y="7168"/>
                    </a:lnTo>
                    <a:cubicBezTo>
                      <a:pt x="4728" y="7168"/>
                      <a:pt x="4811" y="7096"/>
                      <a:pt x="4811" y="7001"/>
                    </a:cubicBezTo>
                    <a:cubicBezTo>
                      <a:pt x="4811" y="6906"/>
                      <a:pt x="4728" y="6834"/>
                      <a:pt x="4644" y="6834"/>
                    </a:cubicBezTo>
                    <a:lnTo>
                      <a:pt x="3823" y="6834"/>
                    </a:lnTo>
                    <a:lnTo>
                      <a:pt x="4037" y="6465"/>
                    </a:lnTo>
                    <a:lnTo>
                      <a:pt x="7061" y="6465"/>
                    </a:lnTo>
                    <a:lnTo>
                      <a:pt x="7252" y="6834"/>
                    </a:lnTo>
                    <a:lnTo>
                      <a:pt x="5299" y="6834"/>
                    </a:lnTo>
                    <a:cubicBezTo>
                      <a:pt x="5216" y="6834"/>
                      <a:pt x="5133" y="6906"/>
                      <a:pt x="5133" y="7001"/>
                    </a:cubicBezTo>
                    <a:cubicBezTo>
                      <a:pt x="5133" y="7096"/>
                      <a:pt x="5216" y="7168"/>
                      <a:pt x="5299" y="7168"/>
                    </a:cubicBezTo>
                    <a:lnTo>
                      <a:pt x="7430" y="7168"/>
                    </a:lnTo>
                    <a:lnTo>
                      <a:pt x="7800" y="7846"/>
                    </a:lnTo>
                    <a:cubicBezTo>
                      <a:pt x="7835" y="7894"/>
                      <a:pt x="7895" y="7942"/>
                      <a:pt x="7954" y="7942"/>
                    </a:cubicBezTo>
                    <a:lnTo>
                      <a:pt x="8800" y="7942"/>
                    </a:lnTo>
                    <a:cubicBezTo>
                      <a:pt x="8859" y="7942"/>
                      <a:pt x="8907" y="7906"/>
                      <a:pt x="8931" y="7870"/>
                    </a:cubicBezTo>
                    <a:cubicBezTo>
                      <a:pt x="8966" y="7823"/>
                      <a:pt x="8966" y="7763"/>
                      <a:pt x="8931" y="7704"/>
                    </a:cubicBezTo>
                    <a:lnTo>
                      <a:pt x="7597" y="5275"/>
                    </a:lnTo>
                    <a:lnTo>
                      <a:pt x="10931" y="5275"/>
                    </a:lnTo>
                    <a:cubicBezTo>
                      <a:pt x="11014" y="5275"/>
                      <a:pt x="11086" y="5203"/>
                      <a:pt x="11086" y="5108"/>
                    </a:cubicBezTo>
                    <a:lnTo>
                      <a:pt x="11086" y="4239"/>
                    </a:lnTo>
                    <a:cubicBezTo>
                      <a:pt x="11086" y="4144"/>
                      <a:pt x="11014" y="4072"/>
                      <a:pt x="10931" y="4072"/>
                    </a:cubicBezTo>
                    <a:lnTo>
                      <a:pt x="10431" y="4072"/>
                    </a:lnTo>
                    <a:lnTo>
                      <a:pt x="10431" y="3263"/>
                    </a:lnTo>
                    <a:cubicBezTo>
                      <a:pt x="10431" y="3179"/>
                      <a:pt x="10359" y="3108"/>
                      <a:pt x="10276" y="3108"/>
                    </a:cubicBezTo>
                    <a:cubicBezTo>
                      <a:pt x="10181" y="3108"/>
                      <a:pt x="10109" y="3179"/>
                      <a:pt x="10109" y="3263"/>
                    </a:cubicBezTo>
                    <a:lnTo>
                      <a:pt x="10109" y="4072"/>
                    </a:lnTo>
                    <a:lnTo>
                      <a:pt x="989" y="4072"/>
                    </a:lnTo>
                    <a:lnTo>
                      <a:pt x="989" y="167"/>
                    </a:lnTo>
                    <a:cubicBezTo>
                      <a:pt x="989" y="84"/>
                      <a:pt x="906" y="0"/>
                      <a:pt x="822" y="0"/>
                    </a:cubicBezTo>
                    <a:close/>
                  </a:path>
                </a:pathLst>
              </a:custGeom>
              <a:grpFill/>
              <a:ln w="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BB41"/>
                  </a:solidFill>
                </a:endParaRPr>
              </a:p>
            </p:txBody>
          </p:sp>
          <p:sp>
            <p:nvSpPr>
              <p:cNvPr id="41" name="Google Shape;4702;p56">
                <a:extLst>
                  <a:ext uri="{FF2B5EF4-FFF2-40B4-BE49-F238E27FC236}">
                    <a16:creationId xmlns:a16="http://schemas.microsoft.com/office/drawing/2014/main" id="{998B3BE0-F314-CB40-BB08-C970CC8EDA06}"/>
                  </a:ext>
                </a:extLst>
              </p:cNvPr>
              <p:cNvSpPr/>
              <p:nvPr/>
            </p:nvSpPr>
            <p:spPr>
              <a:xfrm>
                <a:off x="928264" y="1584501"/>
                <a:ext cx="198775" cy="140735"/>
              </a:xfrm>
              <a:custGeom>
                <a:avLst/>
                <a:gdLst/>
                <a:ahLst/>
                <a:cxnLst/>
                <a:rect l="l" t="t" r="r" b="b"/>
                <a:pathLst>
                  <a:path w="6240" h="4418" extrusionOk="0">
                    <a:moveTo>
                      <a:pt x="5608" y="322"/>
                    </a:moveTo>
                    <a:cubicBezTo>
                      <a:pt x="5787" y="322"/>
                      <a:pt x="5929" y="465"/>
                      <a:pt x="5929" y="643"/>
                    </a:cubicBezTo>
                    <a:cubicBezTo>
                      <a:pt x="5929" y="798"/>
                      <a:pt x="5775" y="953"/>
                      <a:pt x="5608" y="953"/>
                    </a:cubicBezTo>
                    <a:cubicBezTo>
                      <a:pt x="5453" y="953"/>
                      <a:pt x="5298" y="822"/>
                      <a:pt x="5298" y="643"/>
                    </a:cubicBezTo>
                    <a:cubicBezTo>
                      <a:pt x="5298" y="477"/>
                      <a:pt x="5429" y="322"/>
                      <a:pt x="5608" y="322"/>
                    </a:cubicBezTo>
                    <a:close/>
                    <a:moveTo>
                      <a:pt x="2131" y="1334"/>
                    </a:moveTo>
                    <a:cubicBezTo>
                      <a:pt x="2310" y="1334"/>
                      <a:pt x="2441" y="1477"/>
                      <a:pt x="2441" y="1656"/>
                    </a:cubicBezTo>
                    <a:cubicBezTo>
                      <a:pt x="2441" y="1834"/>
                      <a:pt x="2310" y="1965"/>
                      <a:pt x="2131" y="1965"/>
                    </a:cubicBezTo>
                    <a:cubicBezTo>
                      <a:pt x="1965" y="1965"/>
                      <a:pt x="1822" y="1834"/>
                      <a:pt x="1822" y="1656"/>
                    </a:cubicBezTo>
                    <a:cubicBezTo>
                      <a:pt x="1822" y="1489"/>
                      <a:pt x="1953" y="1334"/>
                      <a:pt x="2131" y="1334"/>
                    </a:cubicBezTo>
                    <a:close/>
                    <a:moveTo>
                      <a:pt x="4036" y="2429"/>
                    </a:moveTo>
                    <a:cubicBezTo>
                      <a:pt x="4215" y="2429"/>
                      <a:pt x="4346" y="2560"/>
                      <a:pt x="4346" y="2739"/>
                    </a:cubicBezTo>
                    <a:cubicBezTo>
                      <a:pt x="4346" y="2918"/>
                      <a:pt x="4203" y="3049"/>
                      <a:pt x="4036" y="3049"/>
                    </a:cubicBezTo>
                    <a:cubicBezTo>
                      <a:pt x="3870" y="3049"/>
                      <a:pt x="3727" y="2918"/>
                      <a:pt x="3727" y="2739"/>
                    </a:cubicBezTo>
                    <a:cubicBezTo>
                      <a:pt x="3727" y="2572"/>
                      <a:pt x="3858" y="2429"/>
                      <a:pt x="4036" y="2429"/>
                    </a:cubicBezTo>
                    <a:close/>
                    <a:moveTo>
                      <a:pt x="595" y="3501"/>
                    </a:moveTo>
                    <a:cubicBezTo>
                      <a:pt x="774" y="3501"/>
                      <a:pt x="905" y="3632"/>
                      <a:pt x="905" y="3811"/>
                    </a:cubicBezTo>
                    <a:cubicBezTo>
                      <a:pt x="905" y="3989"/>
                      <a:pt x="762" y="4120"/>
                      <a:pt x="595" y="4120"/>
                    </a:cubicBezTo>
                    <a:cubicBezTo>
                      <a:pt x="429" y="4120"/>
                      <a:pt x="286" y="3989"/>
                      <a:pt x="286" y="3811"/>
                    </a:cubicBezTo>
                    <a:cubicBezTo>
                      <a:pt x="286" y="3644"/>
                      <a:pt x="417" y="3501"/>
                      <a:pt x="595" y="3501"/>
                    </a:cubicBezTo>
                    <a:close/>
                    <a:moveTo>
                      <a:pt x="5608" y="1"/>
                    </a:moveTo>
                    <a:cubicBezTo>
                      <a:pt x="5275" y="1"/>
                      <a:pt x="4989" y="286"/>
                      <a:pt x="4989" y="632"/>
                    </a:cubicBezTo>
                    <a:cubicBezTo>
                      <a:pt x="4989" y="786"/>
                      <a:pt x="5048" y="941"/>
                      <a:pt x="5156" y="1048"/>
                    </a:cubicBezTo>
                    <a:lnTo>
                      <a:pt x="4239" y="2132"/>
                    </a:lnTo>
                    <a:cubicBezTo>
                      <a:pt x="4179" y="2120"/>
                      <a:pt x="4108" y="2096"/>
                      <a:pt x="4048" y="2096"/>
                    </a:cubicBezTo>
                    <a:cubicBezTo>
                      <a:pt x="3858" y="2096"/>
                      <a:pt x="3679" y="2191"/>
                      <a:pt x="3560" y="2334"/>
                    </a:cubicBezTo>
                    <a:lnTo>
                      <a:pt x="2739" y="1882"/>
                    </a:lnTo>
                    <a:cubicBezTo>
                      <a:pt x="2774" y="1798"/>
                      <a:pt x="2786" y="1727"/>
                      <a:pt x="2786" y="1656"/>
                    </a:cubicBezTo>
                    <a:cubicBezTo>
                      <a:pt x="2786" y="1310"/>
                      <a:pt x="2500" y="1024"/>
                      <a:pt x="2155" y="1024"/>
                    </a:cubicBezTo>
                    <a:cubicBezTo>
                      <a:pt x="1822" y="1024"/>
                      <a:pt x="1536" y="1310"/>
                      <a:pt x="1536" y="1656"/>
                    </a:cubicBezTo>
                    <a:cubicBezTo>
                      <a:pt x="1536" y="1822"/>
                      <a:pt x="1596" y="1953"/>
                      <a:pt x="1703" y="2072"/>
                    </a:cubicBezTo>
                    <a:lnTo>
                      <a:pt x="834" y="3203"/>
                    </a:lnTo>
                    <a:cubicBezTo>
                      <a:pt x="774" y="3191"/>
                      <a:pt x="703" y="3168"/>
                      <a:pt x="631" y="3168"/>
                    </a:cubicBezTo>
                    <a:cubicBezTo>
                      <a:pt x="286" y="3168"/>
                      <a:pt x="0" y="3453"/>
                      <a:pt x="0" y="3799"/>
                    </a:cubicBezTo>
                    <a:cubicBezTo>
                      <a:pt x="0" y="4144"/>
                      <a:pt x="286" y="4418"/>
                      <a:pt x="631" y="4418"/>
                    </a:cubicBezTo>
                    <a:cubicBezTo>
                      <a:pt x="965" y="4418"/>
                      <a:pt x="1250" y="4144"/>
                      <a:pt x="1250" y="3799"/>
                    </a:cubicBezTo>
                    <a:cubicBezTo>
                      <a:pt x="1250" y="3632"/>
                      <a:pt x="1191" y="3501"/>
                      <a:pt x="1084" y="3382"/>
                    </a:cubicBezTo>
                    <a:lnTo>
                      <a:pt x="1953" y="2251"/>
                    </a:lnTo>
                    <a:cubicBezTo>
                      <a:pt x="2012" y="2263"/>
                      <a:pt x="2084" y="2275"/>
                      <a:pt x="2155" y="2275"/>
                    </a:cubicBezTo>
                    <a:cubicBezTo>
                      <a:pt x="2310" y="2275"/>
                      <a:pt x="2441" y="2215"/>
                      <a:pt x="2560" y="2144"/>
                    </a:cubicBezTo>
                    <a:lnTo>
                      <a:pt x="3441" y="2632"/>
                    </a:lnTo>
                    <a:cubicBezTo>
                      <a:pt x="3441" y="2668"/>
                      <a:pt x="3429" y="2691"/>
                      <a:pt x="3429" y="2739"/>
                    </a:cubicBezTo>
                    <a:cubicBezTo>
                      <a:pt x="3429" y="3084"/>
                      <a:pt x="3703" y="3370"/>
                      <a:pt x="4048" y="3370"/>
                    </a:cubicBezTo>
                    <a:cubicBezTo>
                      <a:pt x="4394" y="3370"/>
                      <a:pt x="4679" y="3084"/>
                      <a:pt x="4679" y="2739"/>
                    </a:cubicBezTo>
                    <a:cubicBezTo>
                      <a:pt x="4679" y="2572"/>
                      <a:pt x="4620" y="2429"/>
                      <a:pt x="4513" y="2322"/>
                    </a:cubicBezTo>
                    <a:lnTo>
                      <a:pt x="5418" y="1239"/>
                    </a:lnTo>
                    <a:cubicBezTo>
                      <a:pt x="5477" y="1251"/>
                      <a:pt x="5548" y="1263"/>
                      <a:pt x="5608" y="1263"/>
                    </a:cubicBezTo>
                    <a:cubicBezTo>
                      <a:pt x="5953" y="1263"/>
                      <a:pt x="6239" y="989"/>
                      <a:pt x="6239" y="643"/>
                    </a:cubicBezTo>
                    <a:cubicBezTo>
                      <a:pt x="6239" y="286"/>
                      <a:pt x="5953" y="1"/>
                      <a:pt x="5608" y="1"/>
                    </a:cubicBezTo>
                    <a:close/>
                  </a:path>
                </a:pathLst>
              </a:custGeom>
              <a:grpFill/>
              <a:ln w="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BB4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76482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763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>
            <a:spLocks noGrp="1"/>
          </p:cNvSpPr>
          <p:nvPr>
            <p:ph type="ctrTitle" idx="2"/>
          </p:nvPr>
        </p:nvSpPr>
        <p:spPr>
          <a:xfrm rot="-5400000">
            <a:off x="-1648263" y="2460750"/>
            <a:ext cx="4334100" cy="2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BB41"/>
                </a:solidFill>
              </a:rPr>
              <a:t>INTRODUCTION</a:t>
            </a:r>
            <a:endParaRPr dirty="0">
              <a:solidFill>
                <a:srgbClr val="F3BB41"/>
              </a:solidFill>
            </a:endParaRPr>
          </a:p>
        </p:txBody>
      </p:sp>
      <p:cxnSp>
        <p:nvCxnSpPr>
          <p:cNvPr id="204" name="Google Shape;204;p30"/>
          <p:cNvCxnSpPr/>
          <p:nvPr/>
        </p:nvCxnSpPr>
        <p:spPr>
          <a:xfrm>
            <a:off x="521437" y="1690375"/>
            <a:ext cx="0" cy="3518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Google Shape;208;p30"/>
          <p:cNvSpPr txBox="1">
            <a:spLocks noGrp="1"/>
          </p:cNvSpPr>
          <p:nvPr>
            <p:ph type="title"/>
          </p:nvPr>
        </p:nvSpPr>
        <p:spPr>
          <a:xfrm>
            <a:off x="1035146" y="404700"/>
            <a:ext cx="306367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3BB41"/>
                </a:solidFill>
              </a:rPr>
              <a:t>Introduction</a:t>
            </a:r>
            <a:endParaRPr sz="3600" dirty="0">
              <a:solidFill>
                <a:srgbClr val="F3BB41"/>
              </a:solidFill>
            </a:endParaRPr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1"/>
          </p:nvPr>
        </p:nvSpPr>
        <p:spPr>
          <a:xfrm>
            <a:off x="1282573" y="1168643"/>
            <a:ext cx="7199640" cy="19967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400" b="1" dirty="0">
                <a:solidFill>
                  <a:srgbClr val="FFFFFF"/>
                </a:solidFill>
                <a:latin typeface="Avenir Book" panose="02000503020000020003" pitchFamily="2" charset="0"/>
                <a:cs typeface="Futura Medium" panose="020B0602020204020303" pitchFamily="34" charset="-79"/>
              </a:rPr>
              <a:t>Motivation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sz="2000" dirty="0">
                <a:latin typeface="Avenir Book" panose="02000503020000020003" pitchFamily="2" charset="0"/>
                <a:cs typeface="Futura Medium" panose="020B0602020204020303" pitchFamily="34" charset="-79"/>
              </a:rPr>
              <a:t>Predict daily electricity consumption for over 70 buildings at UC Berkeley</a:t>
            </a:r>
            <a:endParaRPr lang="en" sz="2400" b="1" dirty="0">
              <a:solidFill>
                <a:srgbClr val="FFFFFF"/>
              </a:solidFill>
              <a:latin typeface="Avenir Book" panose="02000503020000020003" pitchFamily="2" charset="0"/>
              <a:cs typeface="Futura Medium" panose="020B0602020204020303" pitchFamily="34" charset="-79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sz="2400" b="1" dirty="0">
                <a:latin typeface="Avenir Book" panose="02000503020000020003" pitchFamily="2" charset="0"/>
                <a:cs typeface="Futura Medium" panose="020B0602020204020303" pitchFamily="34" charset="-79"/>
              </a:rPr>
              <a:t>Objective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Avenir Book" panose="02000503020000020003" pitchFamily="2" charset="0"/>
                <a:cs typeface="Futura Medium" panose="020B0602020204020303" pitchFamily="34" charset="-79"/>
              </a:rPr>
              <a:t>Build model on past 2016-2019 data to predict November 2019 electricity use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  <a:cs typeface="Futura Medium" panose="020B0602020204020303" pitchFamily="34" charset="-79"/>
              </a:rPr>
              <a:t>Create interactive dashboard</a:t>
            </a:r>
          </a:p>
          <a:p>
            <a:pPr marL="457200" lvl="1" indent="0"/>
            <a:r>
              <a:rPr lang="en-US" sz="2000" dirty="0">
                <a:latin typeface="Avenir Book" panose="02000503020000020003" pitchFamily="2" charset="0"/>
                <a:cs typeface="Futura Medium" panose="020B0602020204020303" pitchFamily="34" charset="-79"/>
              </a:rPr>
              <a:t>    to display predictions for </a:t>
            </a:r>
          </a:p>
          <a:p>
            <a:pPr marL="457200" lvl="1" indent="0"/>
            <a:r>
              <a:rPr lang="en-US" sz="2000" dirty="0">
                <a:latin typeface="Avenir Book" panose="02000503020000020003" pitchFamily="2" charset="0"/>
                <a:cs typeface="Futura Medium" panose="020B0602020204020303" pitchFamily="34" charset="-79"/>
              </a:rPr>
              <a:t>    all buildings</a:t>
            </a:r>
            <a:endParaRPr lang="en-US" sz="2000" dirty="0">
              <a:solidFill>
                <a:srgbClr val="FFFFFF"/>
              </a:solidFill>
              <a:latin typeface="Avenir Book" panose="02000503020000020003" pitchFamily="2" charset="0"/>
              <a:cs typeface="Futura Medium" panose="020B0602020204020303" pitchFamily="34" charset="-79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sz="2000" dirty="0">
              <a:solidFill>
                <a:srgbClr val="FFFFFF"/>
              </a:solidFill>
              <a:latin typeface="Avenir Book" panose="02000503020000020003" pitchFamily="2" charset="0"/>
              <a:cs typeface="Futura Medium" panose="020B0602020204020303" pitchFamily="34" charset="-79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90887B-9CE4-E44D-88D4-6E878103E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995" y="3556000"/>
            <a:ext cx="3020218" cy="1587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203;p30">
            <a:extLst>
              <a:ext uri="{FF2B5EF4-FFF2-40B4-BE49-F238E27FC236}">
                <a16:creationId xmlns:a16="http://schemas.microsoft.com/office/drawing/2014/main" id="{340FF51E-27E8-5D47-AC4E-B9D64DF72FE2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 rot="-5400000">
            <a:off x="-1648263" y="2460750"/>
            <a:ext cx="4334100" cy="2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BB41"/>
                </a:solidFill>
              </a:rPr>
              <a:t>METHODOLOGY</a:t>
            </a:r>
            <a:endParaRPr dirty="0">
              <a:solidFill>
                <a:srgbClr val="F3BB41"/>
              </a:solidFill>
            </a:endParaRPr>
          </a:p>
        </p:txBody>
      </p:sp>
      <p:cxnSp>
        <p:nvCxnSpPr>
          <p:cNvPr id="57" name="Google Shape;204;p30">
            <a:extLst>
              <a:ext uri="{FF2B5EF4-FFF2-40B4-BE49-F238E27FC236}">
                <a16:creationId xmlns:a16="http://schemas.microsoft.com/office/drawing/2014/main" id="{3F72179B-FA4D-1F49-B07F-FDABBD245FE2}"/>
              </a:ext>
            </a:extLst>
          </p:cNvPr>
          <p:cNvCxnSpPr/>
          <p:nvPr/>
        </p:nvCxnSpPr>
        <p:spPr>
          <a:xfrm>
            <a:off x="521437" y="1690375"/>
            <a:ext cx="0" cy="3518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208;p30">
            <a:extLst>
              <a:ext uri="{FF2B5EF4-FFF2-40B4-BE49-F238E27FC236}">
                <a16:creationId xmlns:a16="http://schemas.microsoft.com/office/drawing/2014/main" id="{0BF8DFF9-7B0A-7648-84F9-90FB5330CE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437" y="404700"/>
            <a:ext cx="8622553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3BB41"/>
                </a:solidFill>
              </a:rPr>
              <a:t>Methodology</a:t>
            </a:r>
            <a:endParaRPr sz="3600" dirty="0">
              <a:solidFill>
                <a:srgbClr val="F3BB41"/>
              </a:solidFill>
            </a:endParaRPr>
          </a:p>
        </p:txBody>
      </p:sp>
      <p:sp>
        <p:nvSpPr>
          <p:cNvPr id="59" name="Google Shape;252;p34">
            <a:extLst>
              <a:ext uri="{FF2B5EF4-FFF2-40B4-BE49-F238E27FC236}">
                <a16:creationId xmlns:a16="http://schemas.microsoft.com/office/drawing/2014/main" id="{930C6ABE-8B4B-AD4E-9E16-9799B70A7DAB}"/>
              </a:ext>
            </a:extLst>
          </p:cNvPr>
          <p:cNvSpPr/>
          <p:nvPr/>
        </p:nvSpPr>
        <p:spPr>
          <a:xfrm>
            <a:off x="1590556" y="1693362"/>
            <a:ext cx="1911300" cy="25728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BB41"/>
              </a:solidFill>
            </a:endParaRPr>
          </a:p>
        </p:txBody>
      </p:sp>
      <p:sp>
        <p:nvSpPr>
          <p:cNvPr id="60" name="Google Shape;253;p34">
            <a:extLst>
              <a:ext uri="{FF2B5EF4-FFF2-40B4-BE49-F238E27FC236}">
                <a16:creationId xmlns:a16="http://schemas.microsoft.com/office/drawing/2014/main" id="{9A220266-3BA9-2246-A0CD-81277134E53B}"/>
              </a:ext>
            </a:extLst>
          </p:cNvPr>
          <p:cNvSpPr/>
          <p:nvPr/>
        </p:nvSpPr>
        <p:spPr>
          <a:xfrm>
            <a:off x="3868706" y="1693362"/>
            <a:ext cx="1911300" cy="25728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BB41"/>
              </a:solidFill>
            </a:endParaRPr>
          </a:p>
        </p:txBody>
      </p:sp>
      <p:sp>
        <p:nvSpPr>
          <p:cNvPr id="61" name="Google Shape;254;p34">
            <a:extLst>
              <a:ext uri="{FF2B5EF4-FFF2-40B4-BE49-F238E27FC236}">
                <a16:creationId xmlns:a16="http://schemas.microsoft.com/office/drawing/2014/main" id="{658DB8D7-8D2B-BB4A-B2C8-D1C28FC2AADE}"/>
              </a:ext>
            </a:extLst>
          </p:cNvPr>
          <p:cNvSpPr/>
          <p:nvPr/>
        </p:nvSpPr>
        <p:spPr>
          <a:xfrm>
            <a:off x="6146856" y="1693362"/>
            <a:ext cx="1911300" cy="25728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BB41"/>
              </a:solidFill>
            </a:endParaRPr>
          </a:p>
        </p:txBody>
      </p:sp>
      <p:sp>
        <p:nvSpPr>
          <p:cNvPr id="62" name="Google Shape;255;p34">
            <a:extLst>
              <a:ext uri="{FF2B5EF4-FFF2-40B4-BE49-F238E27FC236}">
                <a16:creationId xmlns:a16="http://schemas.microsoft.com/office/drawing/2014/main" id="{0642EB26-6616-3240-A625-2E9B8B6AFED6}"/>
              </a:ext>
            </a:extLst>
          </p:cNvPr>
          <p:cNvSpPr txBox="1">
            <a:spLocks/>
          </p:cNvSpPr>
          <p:nvPr/>
        </p:nvSpPr>
        <p:spPr>
          <a:xfrm>
            <a:off x="1607902" y="2091831"/>
            <a:ext cx="1893954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/>
              <a:buNone/>
              <a:defRPr sz="1800" b="0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solidFill>
                  <a:srgbClr val="F3BB41"/>
                </a:solidFill>
              </a:rPr>
              <a:t>Data Collection</a:t>
            </a:r>
          </a:p>
        </p:txBody>
      </p:sp>
      <p:sp>
        <p:nvSpPr>
          <p:cNvPr id="63" name="Google Shape;256;p34">
            <a:extLst>
              <a:ext uri="{FF2B5EF4-FFF2-40B4-BE49-F238E27FC236}">
                <a16:creationId xmlns:a16="http://schemas.microsoft.com/office/drawing/2014/main" id="{349093F0-319A-2448-8674-57D7F1D6B0E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25406" y="2462577"/>
            <a:ext cx="1641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>
                <a:latin typeface="Avenir Book" panose="02000503020000020003" pitchFamily="2" charset="0"/>
              </a:rPr>
              <a:t>Scrape data from UCB open data source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>
                <a:latin typeface="Avenir Book" panose="02000503020000020003" pitchFamily="2" charset="0"/>
              </a:rPr>
              <a:t>Impute missing data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>
                <a:latin typeface="Avenir Book" panose="02000503020000020003" pitchFamily="2" charset="0"/>
              </a:rPr>
              <a:t>Exploratory Data Analysis</a:t>
            </a:r>
            <a:endParaRPr sz="1400" dirty="0">
              <a:latin typeface="Avenir Book" panose="02000503020000020003" pitchFamily="2" charset="0"/>
            </a:endParaRPr>
          </a:p>
        </p:txBody>
      </p:sp>
      <p:sp>
        <p:nvSpPr>
          <p:cNvPr id="65" name="Google Shape;258;p34">
            <a:extLst>
              <a:ext uri="{FF2B5EF4-FFF2-40B4-BE49-F238E27FC236}">
                <a16:creationId xmlns:a16="http://schemas.microsoft.com/office/drawing/2014/main" id="{7BEE32AC-41A4-5A44-A790-17555C25CEFF}"/>
              </a:ext>
            </a:extLst>
          </p:cNvPr>
          <p:cNvSpPr txBox="1">
            <a:spLocks/>
          </p:cNvSpPr>
          <p:nvPr/>
        </p:nvSpPr>
        <p:spPr>
          <a:xfrm>
            <a:off x="4003558" y="2462577"/>
            <a:ext cx="1641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Train baseline model on single building’s data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Apply to other buildings, tune models as needed</a:t>
            </a:r>
          </a:p>
        </p:txBody>
      </p:sp>
      <p:sp>
        <p:nvSpPr>
          <p:cNvPr id="67" name="Google Shape;260;p34">
            <a:extLst>
              <a:ext uri="{FF2B5EF4-FFF2-40B4-BE49-F238E27FC236}">
                <a16:creationId xmlns:a16="http://schemas.microsoft.com/office/drawing/2014/main" id="{90746808-8C81-2C4C-83F0-3D73DCD8DA9A}"/>
              </a:ext>
            </a:extLst>
          </p:cNvPr>
          <p:cNvSpPr txBox="1">
            <a:spLocks/>
          </p:cNvSpPr>
          <p:nvPr/>
        </p:nvSpPr>
        <p:spPr>
          <a:xfrm>
            <a:off x="6281709" y="2462577"/>
            <a:ext cx="1641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Build dashboard to display load forecasts for all buildings.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A60BDD8-1764-C340-9DD9-A063A77000F4}"/>
              </a:ext>
            </a:extLst>
          </p:cNvPr>
          <p:cNvGrpSpPr/>
          <p:nvPr/>
        </p:nvGrpSpPr>
        <p:grpSpPr>
          <a:xfrm>
            <a:off x="6772306" y="1368767"/>
            <a:ext cx="660600" cy="660600"/>
            <a:chOff x="6199550" y="1368767"/>
            <a:chExt cx="660600" cy="660600"/>
          </a:xfrm>
        </p:grpSpPr>
        <p:sp>
          <p:nvSpPr>
            <p:cNvPr id="69" name="Google Shape;263;p34">
              <a:extLst>
                <a:ext uri="{FF2B5EF4-FFF2-40B4-BE49-F238E27FC236}">
                  <a16:creationId xmlns:a16="http://schemas.microsoft.com/office/drawing/2014/main" id="{9D1032AA-1C79-A744-B271-C7D1ABA8E611}"/>
                </a:ext>
              </a:extLst>
            </p:cNvPr>
            <p:cNvSpPr/>
            <p:nvPr/>
          </p:nvSpPr>
          <p:spPr>
            <a:xfrm>
              <a:off x="6199550" y="1368767"/>
              <a:ext cx="660600" cy="660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BB41"/>
                </a:solidFill>
              </a:endParaRPr>
            </a:p>
          </p:txBody>
        </p:sp>
        <p:grpSp>
          <p:nvGrpSpPr>
            <p:cNvPr id="70" name="Google Shape;4462;p56">
              <a:extLst>
                <a:ext uri="{FF2B5EF4-FFF2-40B4-BE49-F238E27FC236}">
                  <a16:creationId xmlns:a16="http://schemas.microsoft.com/office/drawing/2014/main" id="{975272F8-4056-5B4C-AAC7-77D95A870C60}"/>
                </a:ext>
              </a:extLst>
            </p:cNvPr>
            <p:cNvGrpSpPr/>
            <p:nvPr/>
          </p:nvGrpSpPr>
          <p:grpSpPr>
            <a:xfrm>
              <a:off x="6344776" y="1470104"/>
              <a:ext cx="369947" cy="446516"/>
              <a:chOff x="1761909" y="3811961"/>
              <a:chExt cx="307974" cy="371716"/>
            </a:xfrm>
            <a:solidFill>
              <a:srgbClr val="F3BB41"/>
            </a:solidFill>
          </p:grpSpPr>
          <p:sp>
            <p:nvSpPr>
              <p:cNvPr id="71" name="Google Shape;4463;p56">
                <a:extLst>
                  <a:ext uri="{FF2B5EF4-FFF2-40B4-BE49-F238E27FC236}">
                    <a16:creationId xmlns:a16="http://schemas.microsoft.com/office/drawing/2014/main" id="{7F56C1DA-14F5-9842-A827-40E4FE5C85E4}"/>
                  </a:ext>
                </a:extLst>
              </p:cNvPr>
              <p:cNvSpPr/>
              <p:nvPr/>
            </p:nvSpPr>
            <p:spPr>
              <a:xfrm>
                <a:off x="1761909" y="3811961"/>
                <a:ext cx="307974" cy="371716"/>
              </a:xfrm>
              <a:custGeom>
                <a:avLst/>
                <a:gdLst/>
                <a:ahLst/>
                <a:cxnLst/>
                <a:rect l="l" t="t" r="r" b="b"/>
                <a:pathLst>
                  <a:path w="9668" h="11669" extrusionOk="0">
                    <a:moveTo>
                      <a:pt x="8930" y="310"/>
                    </a:moveTo>
                    <a:cubicBezTo>
                      <a:pt x="8954" y="310"/>
                      <a:pt x="8977" y="334"/>
                      <a:pt x="8977" y="370"/>
                    </a:cubicBezTo>
                    <a:lnTo>
                      <a:pt x="8977" y="608"/>
                    </a:lnTo>
                    <a:cubicBezTo>
                      <a:pt x="8977" y="632"/>
                      <a:pt x="8954" y="668"/>
                      <a:pt x="8930" y="668"/>
                    </a:cubicBezTo>
                    <a:lnTo>
                      <a:pt x="7989" y="668"/>
                    </a:lnTo>
                    <a:cubicBezTo>
                      <a:pt x="7894" y="668"/>
                      <a:pt x="7811" y="739"/>
                      <a:pt x="7811" y="846"/>
                    </a:cubicBezTo>
                    <a:cubicBezTo>
                      <a:pt x="7811" y="953"/>
                      <a:pt x="7882" y="1025"/>
                      <a:pt x="7989" y="1025"/>
                    </a:cubicBezTo>
                    <a:lnTo>
                      <a:pt x="8668" y="1025"/>
                    </a:lnTo>
                    <a:lnTo>
                      <a:pt x="8668" y="10216"/>
                    </a:lnTo>
                    <a:lnTo>
                      <a:pt x="7263" y="10216"/>
                    </a:lnTo>
                    <a:cubicBezTo>
                      <a:pt x="7168" y="10216"/>
                      <a:pt x="7084" y="10288"/>
                      <a:pt x="7084" y="10395"/>
                    </a:cubicBezTo>
                    <a:cubicBezTo>
                      <a:pt x="7084" y="10502"/>
                      <a:pt x="7156" y="10574"/>
                      <a:pt x="7263" y="10574"/>
                    </a:cubicBezTo>
                    <a:lnTo>
                      <a:pt x="9168" y="10574"/>
                    </a:lnTo>
                    <a:cubicBezTo>
                      <a:pt x="9251" y="10574"/>
                      <a:pt x="9323" y="10657"/>
                      <a:pt x="9323" y="10740"/>
                    </a:cubicBezTo>
                    <a:lnTo>
                      <a:pt x="9323" y="11324"/>
                    </a:lnTo>
                    <a:lnTo>
                      <a:pt x="333" y="11324"/>
                    </a:lnTo>
                    <a:lnTo>
                      <a:pt x="333" y="10740"/>
                    </a:lnTo>
                    <a:cubicBezTo>
                      <a:pt x="333" y="10657"/>
                      <a:pt x="417" y="10574"/>
                      <a:pt x="500" y="10574"/>
                    </a:cubicBezTo>
                    <a:lnTo>
                      <a:pt x="6513" y="10574"/>
                    </a:lnTo>
                    <a:cubicBezTo>
                      <a:pt x="6608" y="10574"/>
                      <a:pt x="6691" y="10502"/>
                      <a:pt x="6691" y="10395"/>
                    </a:cubicBezTo>
                    <a:cubicBezTo>
                      <a:pt x="6691" y="10288"/>
                      <a:pt x="6620" y="10216"/>
                      <a:pt x="6513" y="10216"/>
                    </a:cubicBezTo>
                    <a:lnTo>
                      <a:pt x="976" y="10216"/>
                    </a:lnTo>
                    <a:lnTo>
                      <a:pt x="976" y="1025"/>
                    </a:lnTo>
                    <a:lnTo>
                      <a:pt x="7263" y="1025"/>
                    </a:lnTo>
                    <a:cubicBezTo>
                      <a:pt x="7346" y="1025"/>
                      <a:pt x="7442" y="953"/>
                      <a:pt x="7442" y="846"/>
                    </a:cubicBezTo>
                    <a:cubicBezTo>
                      <a:pt x="7442" y="739"/>
                      <a:pt x="7358" y="668"/>
                      <a:pt x="7263" y="668"/>
                    </a:cubicBezTo>
                    <a:lnTo>
                      <a:pt x="750" y="668"/>
                    </a:lnTo>
                    <a:cubicBezTo>
                      <a:pt x="726" y="668"/>
                      <a:pt x="691" y="632"/>
                      <a:pt x="691" y="608"/>
                    </a:cubicBezTo>
                    <a:lnTo>
                      <a:pt x="691" y="370"/>
                    </a:lnTo>
                    <a:cubicBezTo>
                      <a:pt x="691" y="334"/>
                      <a:pt x="726" y="310"/>
                      <a:pt x="750" y="310"/>
                    </a:cubicBezTo>
                    <a:close/>
                    <a:moveTo>
                      <a:pt x="738" y="1"/>
                    </a:moveTo>
                    <a:cubicBezTo>
                      <a:pt x="512" y="1"/>
                      <a:pt x="333" y="179"/>
                      <a:pt x="333" y="394"/>
                    </a:cubicBezTo>
                    <a:lnTo>
                      <a:pt x="333" y="632"/>
                    </a:lnTo>
                    <a:cubicBezTo>
                      <a:pt x="333" y="810"/>
                      <a:pt x="453" y="977"/>
                      <a:pt x="619" y="1025"/>
                    </a:cubicBezTo>
                    <a:lnTo>
                      <a:pt x="619" y="10240"/>
                    </a:lnTo>
                    <a:lnTo>
                      <a:pt x="500" y="10240"/>
                    </a:lnTo>
                    <a:cubicBezTo>
                      <a:pt x="214" y="10240"/>
                      <a:pt x="0" y="10454"/>
                      <a:pt x="0" y="10740"/>
                    </a:cubicBezTo>
                    <a:lnTo>
                      <a:pt x="0" y="11490"/>
                    </a:lnTo>
                    <a:cubicBezTo>
                      <a:pt x="0" y="11574"/>
                      <a:pt x="72" y="11669"/>
                      <a:pt x="179" y="11669"/>
                    </a:cubicBezTo>
                    <a:lnTo>
                      <a:pt x="9489" y="11669"/>
                    </a:lnTo>
                    <a:cubicBezTo>
                      <a:pt x="9585" y="11669"/>
                      <a:pt x="9668" y="11586"/>
                      <a:pt x="9668" y="11490"/>
                    </a:cubicBezTo>
                    <a:lnTo>
                      <a:pt x="9668" y="10740"/>
                    </a:lnTo>
                    <a:cubicBezTo>
                      <a:pt x="9656" y="10454"/>
                      <a:pt x="9430" y="10240"/>
                      <a:pt x="9144" y="10240"/>
                    </a:cubicBezTo>
                    <a:lnTo>
                      <a:pt x="9001" y="10240"/>
                    </a:lnTo>
                    <a:lnTo>
                      <a:pt x="9001" y="1025"/>
                    </a:lnTo>
                    <a:cubicBezTo>
                      <a:pt x="9180" y="977"/>
                      <a:pt x="9311" y="810"/>
                      <a:pt x="9311" y="632"/>
                    </a:cubicBezTo>
                    <a:lnTo>
                      <a:pt x="9311" y="394"/>
                    </a:lnTo>
                    <a:cubicBezTo>
                      <a:pt x="9311" y="179"/>
                      <a:pt x="9132" y="1"/>
                      <a:pt x="8906" y="1"/>
                    </a:cubicBezTo>
                    <a:close/>
                  </a:path>
                </a:pathLst>
              </a:custGeom>
              <a:grpFill/>
              <a:ln w="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BB41"/>
                  </a:solidFill>
                </a:endParaRPr>
              </a:p>
            </p:txBody>
          </p:sp>
          <p:sp>
            <p:nvSpPr>
              <p:cNvPr id="72" name="Google Shape;4464;p56">
                <a:extLst>
                  <a:ext uri="{FF2B5EF4-FFF2-40B4-BE49-F238E27FC236}">
                    <a16:creationId xmlns:a16="http://schemas.microsoft.com/office/drawing/2014/main" id="{E76C5700-2F7C-C245-8D2C-87FC51597378}"/>
                  </a:ext>
                </a:extLst>
              </p:cNvPr>
              <p:cNvSpPr/>
              <p:nvPr/>
            </p:nvSpPr>
            <p:spPr>
              <a:xfrm>
                <a:off x="1921566" y="3855953"/>
                <a:ext cx="105854" cy="271213"/>
              </a:xfrm>
              <a:custGeom>
                <a:avLst/>
                <a:gdLst/>
                <a:ahLst/>
                <a:cxnLst/>
                <a:rect l="l" t="t" r="r" b="b"/>
                <a:pathLst>
                  <a:path w="3323" h="8514" extrusionOk="0">
                    <a:moveTo>
                      <a:pt x="2977" y="346"/>
                    </a:moveTo>
                    <a:lnTo>
                      <a:pt x="2977" y="1370"/>
                    </a:lnTo>
                    <a:lnTo>
                      <a:pt x="2394" y="1370"/>
                    </a:lnTo>
                    <a:cubicBezTo>
                      <a:pt x="2203" y="1370"/>
                      <a:pt x="2049" y="1513"/>
                      <a:pt x="2049" y="1704"/>
                    </a:cubicBezTo>
                    <a:lnTo>
                      <a:pt x="2049" y="2168"/>
                    </a:lnTo>
                    <a:lnTo>
                      <a:pt x="1715" y="2168"/>
                    </a:lnTo>
                    <a:cubicBezTo>
                      <a:pt x="1548" y="2168"/>
                      <a:pt x="1417" y="2287"/>
                      <a:pt x="1382" y="2442"/>
                    </a:cubicBezTo>
                    <a:lnTo>
                      <a:pt x="1025" y="2442"/>
                    </a:lnTo>
                    <a:lnTo>
                      <a:pt x="1025" y="1739"/>
                    </a:lnTo>
                    <a:cubicBezTo>
                      <a:pt x="1025" y="1549"/>
                      <a:pt x="882" y="1394"/>
                      <a:pt x="679" y="1394"/>
                    </a:cubicBezTo>
                    <a:lnTo>
                      <a:pt x="346" y="1394"/>
                    </a:lnTo>
                    <a:lnTo>
                      <a:pt x="346" y="346"/>
                    </a:lnTo>
                    <a:close/>
                    <a:moveTo>
                      <a:pt x="679" y="1739"/>
                    </a:moveTo>
                    <a:lnTo>
                      <a:pt x="679" y="2763"/>
                    </a:lnTo>
                    <a:lnTo>
                      <a:pt x="679" y="3954"/>
                    </a:lnTo>
                    <a:lnTo>
                      <a:pt x="346" y="3954"/>
                    </a:lnTo>
                    <a:lnTo>
                      <a:pt x="346" y="1739"/>
                    </a:lnTo>
                    <a:close/>
                    <a:moveTo>
                      <a:pt x="1370" y="2763"/>
                    </a:moveTo>
                    <a:lnTo>
                      <a:pt x="1370" y="3954"/>
                    </a:lnTo>
                    <a:lnTo>
                      <a:pt x="1025" y="3954"/>
                    </a:lnTo>
                    <a:lnTo>
                      <a:pt x="1025" y="2763"/>
                    </a:lnTo>
                    <a:close/>
                    <a:moveTo>
                      <a:pt x="2049" y="2513"/>
                    </a:moveTo>
                    <a:lnTo>
                      <a:pt x="2049" y="3954"/>
                    </a:lnTo>
                    <a:lnTo>
                      <a:pt x="1715" y="3954"/>
                    </a:lnTo>
                    <a:lnTo>
                      <a:pt x="1715" y="2763"/>
                    </a:lnTo>
                    <a:lnTo>
                      <a:pt x="1715" y="2513"/>
                    </a:lnTo>
                    <a:close/>
                    <a:moveTo>
                      <a:pt x="2977" y="1727"/>
                    </a:moveTo>
                    <a:lnTo>
                      <a:pt x="2977" y="3954"/>
                    </a:lnTo>
                    <a:lnTo>
                      <a:pt x="2394" y="3954"/>
                    </a:lnTo>
                    <a:lnTo>
                      <a:pt x="2394" y="2513"/>
                    </a:lnTo>
                    <a:lnTo>
                      <a:pt x="2394" y="1727"/>
                    </a:lnTo>
                    <a:close/>
                    <a:moveTo>
                      <a:pt x="2977" y="4299"/>
                    </a:moveTo>
                    <a:lnTo>
                      <a:pt x="2977" y="4644"/>
                    </a:lnTo>
                    <a:lnTo>
                      <a:pt x="346" y="4644"/>
                    </a:lnTo>
                    <a:lnTo>
                      <a:pt x="346" y="4299"/>
                    </a:lnTo>
                    <a:close/>
                    <a:moveTo>
                      <a:pt x="2977" y="4990"/>
                    </a:moveTo>
                    <a:lnTo>
                      <a:pt x="2977" y="7347"/>
                    </a:lnTo>
                    <a:lnTo>
                      <a:pt x="2453" y="6085"/>
                    </a:lnTo>
                    <a:cubicBezTo>
                      <a:pt x="2430" y="6014"/>
                      <a:pt x="2346" y="5942"/>
                      <a:pt x="2275" y="5906"/>
                    </a:cubicBezTo>
                    <a:cubicBezTo>
                      <a:pt x="2239" y="5889"/>
                      <a:pt x="2197" y="5880"/>
                      <a:pt x="2154" y="5880"/>
                    </a:cubicBezTo>
                    <a:cubicBezTo>
                      <a:pt x="2111" y="5880"/>
                      <a:pt x="2066" y="5889"/>
                      <a:pt x="2025" y="5906"/>
                    </a:cubicBezTo>
                    <a:lnTo>
                      <a:pt x="1679" y="6061"/>
                    </a:lnTo>
                    <a:cubicBezTo>
                      <a:pt x="1596" y="6085"/>
                      <a:pt x="1537" y="6156"/>
                      <a:pt x="1501" y="6240"/>
                    </a:cubicBezTo>
                    <a:cubicBezTo>
                      <a:pt x="1477" y="6311"/>
                      <a:pt x="1477" y="6395"/>
                      <a:pt x="1501" y="6490"/>
                    </a:cubicBezTo>
                    <a:lnTo>
                      <a:pt x="1513" y="6537"/>
                    </a:lnTo>
                    <a:cubicBezTo>
                      <a:pt x="1477" y="6514"/>
                      <a:pt x="1429" y="6502"/>
                      <a:pt x="1382" y="6502"/>
                    </a:cubicBezTo>
                    <a:lnTo>
                      <a:pt x="1025" y="6502"/>
                    </a:lnTo>
                    <a:lnTo>
                      <a:pt x="1025" y="5942"/>
                    </a:lnTo>
                    <a:cubicBezTo>
                      <a:pt x="1025" y="5740"/>
                      <a:pt x="882" y="5597"/>
                      <a:pt x="679" y="5597"/>
                    </a:cubicBezTo>
                    <a:lnTo>
                      <a:pt x="346" y="5597"/>
                    </a:lnTo>
                    <a:lnTo>
                      <a:pt x="346" y="4990"/>
                    </a:lnTo>
                    <a:close/>
                    <a:moveTo>
                      <a:pt x="2132" y="6252"/>
                    </a:moveTo>
                    <a:lnTo>
                      <a:pt x="2858" y="7990"/>
                    </a:lnTo>
                    <a:lnTo>
                      <a:pt x="2549" y="8121"/>
                    </a:lnTo>
                    <a:lnTo>
                      <a:pt x="1810" y="6383"/>
                    </a:lnTo>
                    <a:lnTo>
                      <a:pt x="2132" y="6252"/>
                    </a:lnTo>
                    <a:close/>
                    <a:moveTo>
                      <a:pt x="679" y="5954"/>
                    </a:moveTo>
                    <a:lnTo>
                      <a:pt x="679" y="6835"/>
                    </a:lnTo>
                    <a:lnTo>
                      <a:pt x="679" y="8169"/>
                    </a:lnTo>
                    <a:lnTo>
                      <a:pt x="346" y="8169"/>
                    </a:lnTo>
                    <a:lnTo>
                      <a:pt x="346" y="5954"/>
                    </a:lnTo>
                    <a:close/>
                    <a:moveTo>
                      <a:pt x="1370" y="6847"/>
                    </a:moveTo>
                    <a:lnTo>
                      <a:pt x="1370" y="8169"/>
                    </a:lnTo>
                    <a:lnTo>
                      <a:pt x="1025" y="8169"/>
                    </a:lnTo>
                    <a:lnTo>
                      <a:pt x="1025" y="6847"/>
                    </a:lnTo>
                    <a:close/>
                    <a:moveTo>
                      <a:pt x="1715" y="6990"/>
                    </a:moveTo>
                    <a:lnTo>
                      <a:pt x="2203" y="8169"/>
                    </a:lnTo>
                    <a:lnTo>
                      <a:pt x="1715" y="8169"/>
                    </a:lnTo>
                    <a:lnTo>
                      <a:pt x="1715" y="6990"/>
                    </a:lnTo>
                    <a:close/>
                    <a:moveTo>
                      <a:pt x="251" y="1"/>
                    </a:moveTo>
                    <a:cubicBezTo>
                      <a:pt x="120" y="1"/>
                      <a:pt x="1" y="120"/>
                      <a:pt x="1" y="251"/>
                    </a:cubicBezTo>
                    <a:lnTo>
                      <a:pt x="1" y="8252"/>
                    </a:lnTo>
                    <a:cubicBezTo>
                      <a:pt x="1" y="8395"/>
                      <a:pt x="120" y="8514"/>
                      <a:pt x="251" y="8514"/>
                    </a:cubicBezTo>
                    <a:lnTo>
                      <a:pt x="3061" y="8514"/>
                    </a:lnTo>
                    <a:cubicBezTo>
                      <a:pt x="3203" y="8514"/>
                      <a:pt x="3322" y="8395"/>
                      <a:pt x="3322" y="8252"/>
                    </a:cubicBezTo>
                    <a:lnTo>
                      <a:pt x="3322" y="1704"/>
                    </a:lnTo>
                    <a:lnTo>
                      <a:pt x="3322" y="251"/>
                    </a:lnTo>
                    <a:cubicBezTo>
                      <a:pt x="3322" y="120"/>
                      <a:pt x="3203" y="1"/>
                      <a:pt x="3061" y="1"/>
                    </a:cubicBezTo>
                    <a:close/>
                  </a:path>
                </a:pathLst>
              </a:custGeom>
              <a:grpFill/>
              <a:ln w="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BB41"/>
                  </a:solidFill>
                </a:endParaRPr>
              </a:p>
            </p:txBody>
          </p:sp>
          <p:sp>
            <p:nvSpPr>
              <p:cNvPr id="73" name="Google Shape;4465;p56">
                <a:extLst>
                  <a:ext uri="{FF2B5EF4-FFF2-40B4-BE49-F238E27FC236}">
                    <a16:creationId xmlns:a16="http://schemas.microsoft.com/office/drawing/2014/main" id="{66596B2C-D9F8-8B42-83D7-CB3A4A8E7154}"/>
                  </a:ext>
                </a:extLst>
              </p:cNvPr>
              <p:cNvSpPr/>
              <p:nvPr/>
            </p:nvSpPr>
            <p:spPr>
              <a:xfrm>
                <a:off x="1803990" y="3855953"/>
                <a:ext cx="106619" cy="165773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5204" extrusionOk="0">
                    <a:moveTo>
                      <a:pt x="251" y="1"/>
                    </a:moveTo>
                    <a:cubicBezTo>
                      <a:pt x="120" y="1"/>
                      <a:pt x="1" y="120"/>
                      <a:pt x="1" y="251"/>
                    </a:cubicBezTo>
                    <a:lnTo>
                      <a:pt x="1" y="4954"/>
                    </a:lnTo>
                    <a:cubicBezTo>
                      <a:pt x="1" y="5085"/>
                      <a:pt x="120" y="5204"/>
                      <a:pt x="251" y="5204"/>
                    </a:cubicBezTo>
                    <a:lnTo>
                      <a:pt x="715" y="5204"/>
                    </a:lnTo>
                    <a:cubicBezTo>
                      <a:pt x="798" y="5204"/>
                      <a:pt x="894" y="5133"/>
                      <a:pt x="894" y="5025"/>
                    </a:cubicBezTo>
                    <a:cubicBezTo>
                      <a:pt x="894" y="4930"/>
                      <a:pt x="822" y="4847"/>
                      <a:pt x="715" y="4847"/>
                    </a:cubicBezTo>
                    <a:lnTo>
                      <a:pt x="346" y="4847"/>
                    </a:lnTo>
                    <a:lnTo>
                      <a:pt x="346" y="322"/>
                    </a:lnTo>
                    <a:lnTo>
                      <a:pt x="3001" y="322"/>
                    </a:lnTo>
                    <a:lnTo>
                      <a:pt x="3001" y="4847"/>
                    </a:lnTo>
                    <a:lnTo>
                      <a:pt x="1441" y="4847"/>
                    </a:lnTo>
                    <a:cubicBezTo>
                      <a:pt x="1358" y="4847"/>
                      <a:pt x="1263" y="4930"/>
                      <a:pt x="1263" y="5025"/>
                    </a:cubicBezTo>
                    <a:cubicBezTo>
                      <a:pt x="1263" y="5133"/>
                      <a:pt x="1334" y="5204"/>
                      <a:pt x="1441" y="5204"/>
                    </a:cubicBezTo>
                    <a:lnTo>
                      <a:pt x="3096" y="5204"/>
                    </a:lnTo>
                    <a:cubicBezTo>
                      <a:pt x="3227" y="5204"/>
                      <a:pt x="3346" y="5085"/>
                      <a:pt x="3346" y="4954"/>
                    </a:cubicBezTo>
                    <a:lnTo>
                      <a:pt x="3346" y="251"/>
                    </a:lnTo>
                    <a:cubicBezTo>
                      <a:pt x="3346" y="120"/>
                      <a:pt x="3227" y="1"/>
                      <a:pt x="3096" y="1"/>
                    </a:cubicBezTo>
                    <a:close/>
                  </a:path>
                </a:pathLst>
              </a:custGeom>
              <a:grpFill/>
              <a:ln w="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BB41"/>
                  </a:solidFill>
                </a:endParaRPr>
              </a:p>
            </p:txBody>
          </p:sp>
          <p:sp>
            <p:nvSpPr>
              <p:cNvPr id="74" name="Google Shape;4466;p56">
                <a:extLst>
                  <a:ext uri="{FF2B5EF4-FFF2-40B4-BE49-F238E27FC236}">
                    <a16:creationId xmlns:a16="http://schemas.microsoft.com/office/drawing/2014/main" id="{E0FC982A-D89D-CF48-9CFD-E7BC85F97F7C}"/>
                  </a:ext>
                </a:extLst>
              </p:cNvPr>
              <p:cNvSpPr/>
              <p:nvPr/>
            </p:nvSpPr>
            <p:spPr>
              <a:xfrm>
                <a:off x="1824472" y="3932565"/>
                <a:ext cx="63360" cy="11436"/>
              </a:xfrm>
              <a:custGeom>
                <a:avLst/>
                <a:gdLst/>
                <a:ahLst/>
                <a:cxnLst/>
                <a:rect l="l" t="t" r="r" b="b"/>
                <a:pathLst>
                  <a:path w="1989" h="359" extrusionOk="0">
                    <a:moveTo>
                      <a:pt x="179" y="1"/>
                    </a:moveTo>
                    <a:cubicBezTo>
                      <a:pt x="84" y="1"/>
                      <a:pt x="1" y="84"/>
                      <a:pt x="1" y="180"/>
                    </a:cubicBezTo>
                    <a:cubicBezTo>
                      <a:pt x="1" y="287"/>
                      <a:pt x="84" y="358"/>
                      <a:pt x="179" y="358"/>
                    </a:cubicBezTo>
                    <a:lnTo>
                      <a:pt x="1810" y="358"/>
                    </a:lnTo>
                    <a:cubicBezTo>
                      <a:pt x="1906" y="358"/>
                      <a:pt x="1989" y="287"/>
                      <a:pt x="1989" y="180"/>
                    </a:cubicBezTo>
                    <a:cubicBezTo>
                      <a:pt x="1989" y="84"/>
                      <a:pt x="1918" y="1"/>
                      <a:pt x="1810" y="1"/>
                    </a:cubicBezTo>
                    <a:close/>
                  </a:path>
                </a:pathLst>
              </a:custGeom>
              <a:grpFill/>
              <a:ln w="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BB41"/>
                  </a:solidFill>
                </a:endParaRPr>
              </a:p>
            </p:txBody>
          </p:sp>
          <p:sp>
            <p:nvSpPr>
              <p:cNvPr id="75" name="Google Shape;4467;p56">
                <a:extLst>
                  <a:ext uri="{FF2B5EF4-FFF2-40B4-BE49-F238E27FC236}">
                    <a16:creationId xmlns:a16="http://schemas.microsoft.com/office/drawing/2014/main" id="{3EC87A3C-554A-5442-88C5-BCADC612ECDE}"/>
                  </a:ext>
                </a:extLst>
              </p:cNvPr>
              <p:cNvSpPr/>
              <p:nvPr/>
            </p:nvSpPr>
            <p:spPr>
              <a:xfrm>
                <a:off x="1824472" y="3907941"/>
                <a:ext cx="63360" cy="11404"/>
              </a:xfrm>
              <a:custGeom>
                <a:avLst/>
                <a:gdLst/>
                <a:ahLst/>
                <a:cxnLst/>
                <a:rect l="l" t="t" r="r" b="b"/>
                <a:pathLst>
                  <a:path w="1989" h="358" extrusionOk="0">
                    <a:moveTo>
                      <a:pt x="179" y="0"/>
                    </a:moveTo>
                    <a:cubicBezTo>
                      <a:pt x="84" y="0"/>
                      <a:pt x="1" y="72"/>
                      <a:pt x="1" y="179"/>
                    </a:cubicBezTo>
                    <a:cubicBezTo>
                      <a:pt x="1" y="286"/>
                      <a:pt x="84" y="357"/>
                      <a:pt x="179" y="357"/>
                    </a:cubicBezTo>
                    <a:lnTo>
                      <a:pt x="1810" y="357"/>
                    </a:lnTo>
                    <a:cubicBezTo>
                      <a:pt x="1906" y="357"/>
                      <a:pt x="1989" y="286"/>
                      <a:pt x="1989" y="179"/>
                    </a:cubicBezTo>
                    <a:cubicBezTo>
                      <a:pt x="1989" y="72"/>
                      <a:pt x="1918" y="0"/>
                      <a:pt x="1810" y="0"/>
                    </a:cubicBezTo>
                    <a:close/>
                  </a:path>
                </a:pathLst>
              </a:custGeom>
              <a:grpFill/>
              <a:ln w="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BB41"/>
                  </a:solidFill>
                </a:endParaRPr>
              </a:p>
            </p:txBody>
          </p:sp>
          <p:sp>
            <p:nvSpPr>
              <p:cNvPr id="76" name="Google Shape;4468;p56">
                <a:extLst>
                  <a:ext uri="{FF2B5EF4-FFF2-40B4-BE49-F238E27FC236}">
                    <a16:creationId xmlns:a16="http://schemas.microsoft.com/office/drawing/2014/main" id="{C89F4977-5D19-C14D-B5BF-087D50C69B51}"/>
                  </a:ext>
                </a:extLst>
              </p:cNvPr>
              <p:cNvSpPr/>
              <p:nvPr/>
            </p:nvSpPr>
            <p:spPr>
              <a:xfrm>
                <a:off x="1824472" y="3882903"/>
                <a:ext cx="63360" cy="11404"/>
              </a:xfrm>
              <a:custGeom>
                <a:avLst/>
                <a:gdLst/>
                <a:ahLst/>
                <a:cxnLst/>
                <a:rect l="l" t="t" r="r" b="b"/>
                <a:pathLst>
                  <a:path w="1989" h="358" extrusionOk="0">
                    <a:moveTo>
                      <a:pt x="179" y="0"/>
                    </a:moveTo>
                    <a:cubicBezTo>
                      <a:pt x="84" y="0"/>
                      <a:pt x="1" y="72"/>
                      <a:pt x="1" y="179"/>
                    </a:cubicBezTo>
                    <a:cubicBezTo>
                      <a:pt x="13" y="286"/>
                      <a:pt x="84" y="357"/>
                      <a:pt x="179" y="357"/>
                    </a:cubicBezTo>
                    <a:lnTo>
                      <a:pt x="1810" y="357"/>
                    </a:lnTo>
                    <a:cubicBezTo>
                      <a:pt x="1906" y="357"/>
                      <a:pt x="1989" y="286"/>
                      <a:pt x="1989" y="179"/>
                    </a:cubicBezTo>
                    <a:cubicBezTo>
                      <a:pt x="1989" y="96"/>
                      <a:pt x="1918" y="0"/>
                      <a:pt x="1810" y="0"/>
                    </a:cubicBezTo>
                    <a:close/>
                  </a:path>
                </a:pathLst>
              </a:custGeom>
              <a:grpFill/>
              <a:ln w="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BB41"/>
                  </a:solidFill>
                </a:endParaRPr>
              </a:p>
            </p:txBody>
          </p:sp>
          <p:sp>
            <p:nvSpPr>
              <p:cNvPr id="77" name="Google Shape;4469;p56">
                <a:extLst>
                  <a:ext uri="{FF2B5EF4-FFF2-40B4-BE49-F238E27FC236}">
                    <a16:creationId xmlns:a16="http://schemas.microsoft.com/office/drawing/2014/main" id="{D2A10CF4-7373-7046-87FE-4443938043A0}"/>
                  </a:ext>
                </a:extLst>
              </p:cNvPr>
              <p:cNvSpPr/>
              <p:nvPr/>
            </p:nvSpPr>
            <p:spPr>
              <a:xfrm>
                <a:off x="1824472" y="3957603"/>
                <a:ext cx="63360" cy="11786"/>
              </a:xfrm>
              <a:custGeom>
                <a:avLst/>
                <a:gdLst/>
                <a:ahLst/>
                <a:cxnLst/>
                <a:rect l="l" t="t" r="r" b="b"/>
                <a:pathLst>
                  <a:path w="1989" h="370" extrusionOk="0">
                    <a:moveTo>
                      <a:pt x="179" y="1"/>
                    </a:moveTo>
                    <a:cubicBezTo>
                      <a:pt x="84" y="1"/>
                      <a:pt x="1" y="84"/>
                      <a:pt x="1" y="191"/>
                    </a:cubicBezTo>
                    <a:cubicBezTo>
                      <a:pt x="1" y="287"/>
                      <a:pt x="84" y="370"/>
                      <a:pt x="179" y="370"/>
                    </a:cubicBezTo>
                    <a:lnTo>
                      <a:pt x="1810" y="370"/>
                    </a:lnTo>
                    <a:cubicBezTo>
                      <a:pt x="1906" y="370"/>
                      <a:pt x="1989" y="287"/>
                      <a:pt x="1989" y="191"/>
                    </a:cubicBezTo>
                    <a:cubicBezTo>
                      <a:pt x="1989" y="84"/>
                      <a:pt x="1918" y="1"/>
                      <a:pt x="1810" y="1"/>
                    </a:cubicBezTo>
                    <a:close/>
                  </a:path>
                </a:pathLst>
              </a:custGeom>
              <a:grpFill/>
              <a:ln w="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BB41"/>
                  </a:solidFill>
                </a:endParaRPr>
              </a:p>
            </p:txBody>
          </p:sp>
          <p:sp>
            <p:nvSpPr>
              <p:cNvPr id="78" name="Google Shape;4470;p56">
                <a:extLst>
                  <a:ext uri="{FF2B5EF4-FFF2-40B4-BE49-F238E27FC236}">
                    <a16:creationId xmlns:a16="http://schemas.microsoft.com/office/drawing/2014/main" id="{143AAF8F-5B76-2748-B342-D28379B69997}"/>
                  </a:ext>
                </a:extLst>
              </p:cNvPr>
              <p:cNvSpPr/>
              <p:nvPr/>
            </p:nvSpPr>
            <p:spPr>
              <a:xfrm>
                <a:off x="1824472" y="3983023"/>
                <a:ext cx="63360" cy="11404"/>
              </a:xfrm>
              <a:custGeom>
                <a:avLst/>
                <a:gdLst/>
                <a:ahLst/>
                <a:cxnLst/>
                <a:rect l="l" t="t" r="r" b="b"/>
                <a:pathLst>
                  <a:path w="1989" h="358" extrusionOk="0">
                    <a:moveTo>
                      <a:pt x="179" y="1"/>
                    </a:moveTo>
                    <a:cubicBezTo>
                      <a:pt x="84" y="1"/>
                      <a:pt x="1" y="72"/>
                      <a:pt x="1" y="179"/>
                    </a:cubicBezTo>
                    <a:cubicBezTo>
                      <a:pt x="13" y="286"/>
                      <a:pt x="84" y="358"/>
                      <a:pt x="179" y="358"/>
                    </a:cubicBezTo>
                    <a:lnTo>
                      <a:pt x="1810" y="358"/>
                    </a:lnTo>
                    <a:cubicBezTo>
                      <a:pt x="1906" y="358"/>
                      <a:pt x="1989" y="286"/>
                      <a:pt x="1989" y="179"/>
                    </a:cubicBezTo>
                    <a:cubicBezTo>
                      <a:pt x="1989" y="84"/>
                      <a:pt x="1918" y="1"/>
                      <a:pt x="1810" y="1"/>
                    </a:cubicBezTo>
                    <a:close/>
                  </a:path>
                </a:pathLst>
              </a:custGeom>
              <a:grpFill/>
              <a:ln w="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BB41"/>
                  </a:solidFill>
                </a:endParaRPr>
              </a:p>
            </p:txBody>
          </p:sp>
          <p:sp>
            <p:nvSpPr>
              <p:cNvPr id="79" name="Google Shape;4471;p56">
                <a:extLst>
                  <a:ext uri="{FF2B5EF4-FFF2-40B4-BE49-F238E27FC236}">
                    <a16:creationId xmlns:a16="http://schemas.microsoft.com/office/drawing/2014/main" id="{D92F152E-4AD2-9E4D-B89E-69BF5C02A81A}"/>
                  </a:ext>
                </a:extLst>
              </p:cNvPr>
              <p:cNvSpPr/>
              <p:nvPr/>
            </p:nvSpPr>
            <p:spPr>
              <a:xfrm>
                <a:off x="1852919" y="4057372"/>
                <a:ext cx="32269" cy="32269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013" extrusionOk="0">
                    <a:moveTo>
                      <a:pt x="501" y="345"/>
                    </a:moveTo>
                    <a:cubicBezTo>
                      <a:pt x="596" y="345"/>
                      <a:pt x="667" y="417"/>
                      <a:pt x="667" y="512"/>
                    </a:cubicBezTo>
                    <a:cubicBezTo>
                      <a:pt x="667" y="595"/>
                      <a:pt x="596" y="667"/>
                      <a:pt x="501" y="667"/>
                    </a:cubicBezTo>
                    <a:cubicBezTo>
                      <a:pt x="417" y="667"/>
                      <a:pt x="334" y="595"/>
                      <a:pt x="334" y="512"/>
                    </a:cubicBezTo>
                    <a:cubicBezTo>
                      <a:pt x="334" y="417"/>
                      <a:pt x="417" y="345"/>
                      <a:pt x="501" y="345"/>
                    </a:cubicBezTo>
                    <a:close/>
                    <a:moveTo>
                      <a:pt x="501" y="0"/>
                    </a:moveTo>
                    <a:cubicBezTo>
                      <a:pt x="215" y="0"/>
                      <a:pt x="1" y="226"/>
                      <a:pt x="1" y="512"/>
                    </a:cubicBezTo>
                    <a:cubicBezTo>
                      <a:pt x="1" y="786"/>
                      <a:pt x="215" y="1012"/>
                      <a:pt x="501" y="1012"/>
                    </a:cubicBezTo>
                    <a:cubicBezTo>
                      <a:pt x="786" y="1012"/>
                      <a:pt x="1013" y="786"/>
                      <a:pt x="1013" y="512"/>
                    </a:cubicBezTo>
                    <a:cubicBezTo>
                      <a:pt x="1013" y="226"/>
                      <a:pt x="786" y="0"/>
                      <a:pt x="501" y="0"/>
                    </a:cubicBezTo>
                    <a:close/>
                  </a:path>
                </a:pathLst>
              </a:custGeom>
              <a:grpFill/>
              <a:ln w="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BB41"/>
                  </a:solidFill>
                </a:endParaRPr>
              </a:p>
            </p:txBody>
          </p:sp>
          <p:sp>
            <p:nvSpPr>
              <p:cNvPr id="80" name="Google Shape;4472;p56">
                <a:extLst>
                  <a:ext uri="{FF2B5EF4-FFF2-40B4-BE49-F238E27FC236}">
                    <a16:creationId xmlns:a16="http://schemas.microsoft.com/office/drawing/2014/main" id="{FA6A22D7-E6DD-0649-8472-73DCD8029C88}"/>
                  </a:ext>
                </a:extLst>
              </p:cNvPr>
              <p:cNvSpPr/>
              <p:nvPr/>
            </p:nvSpPr>
            <p:spPr>
              <a:xfrm>
                <a:off x="1803607" y="4031188"/>
                <a:ext cx="34563" cy="88398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2775" extrusionOk="0">
                    <a:moveTo>
                      <a:pt x="596" y="584"/>
                    </a:moveTo>
                    <a:cubicBezTo>
                      <a:pt x="668" y="584"/>
                      <a:pt x="739" y="644"/>
                      <a:pt x="739" y="739"/>
                    </a:cubicBezTo>
                    <a:lnTo>
                      <a:pt x="739" y="2025"/>
                    </a:lnTo>
                    <a:cubicBezTo>
                      <a:pt x="739" y="2108"/>
                      <a:pt x="679" y="2179"/>
                      <a:pt x="596" y="2179"/>
                    </a:cubicBezTo>
                    <a:lnTo>
                      <a:pt x="358" y="2179"/>
                    </a:lnTo>
                    <a:lnTo>
                      <a:pt x="358" y="584"/>
                    </a:lnTo>
                    <a:close/>
                    <a:moveTo>
                      <a:pt x="179" y="1"/>
                    </a:moveTo>
                    <a:cubicBezTo>
                      <a:pt x="84" y="1"/>
                      <a:pt x="1" y="84"/>
                      <a:pt x="1" y="179"/>
                    </a:cubicBezTo>
                    <a:lnTo>
                      <a:pt x="1" y="417"/>
                    </a:lnTo>
                    <a:lnTo>
                      <a:pt x="1" y="2358"/>
                    </a:lnTo>
                    <a:lnTo>
                      <a:pt x="1" y="2596"/>
                    </a:lnTo>
                    <a:cubicBezTo>
                      <a:pt x="1" y="2680"/>
                      <a:pt x="72" y="2775"/>
                      <a:pt x="179" y="2775"/>
                    </a:cubicBezTo>
                    <a:cubicBezTo>
                      <a:pt x="263" y="2775"/>
                      <a:pt x="358" y="2703"/>
                      <a:pt x="358" y="2596"/>
                    </a:cubicBezTo>
                    <a:lnTo>
                      <a:pt x="358" y="2525"/>
                    </a:lnTo>
                    <a:lnTo>
                      <a:pt x="596" y="2525"/>
                    </a:lnTo>
                    <a:cubicBezTo>
                      <a:pt x="858" y="2525"/>
                      <a:pt x="1084" y="2299"/>
                      <a:pt x="1084" y="2025"/>
                    </a:cubicBezTo>
                    <a:lnTo>
                      <a:pt x="1084" y="739"/>
                    </a:lnTo>
                    <a:cubicBezTo>
                      <a:pt x="1084" y="465"/>
                      <a:pt x="870" y="239"/>
                      <a:pt x="596" y="239"/>
                    </a:cubicBezTo>
                    <a:lnTo>
                      <a:pt x="358" y="239"/>
                    </a:lnTo>
                    <a:lnTo>
                      <a:pt x="358" y="179"/>
                    </a:lnTo>
                    <a:cubicBezTo>
                      <a:pt x="358" y="96"/>
                      <a:pt x="275" y="1"/>
                      <a:pt x="179" y="1"/>
                    </a:cubicBezTo>
                    <a:close/>
                  </a:path>
                </a:pathLst>
              </a:custGeom>
              <a:grpFill/>
              <a:ln w="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BB41"/>
                  </a:solidFill>
                </a:endParaRPr>
              </a:p>
            </p:txBody>
          </p: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2FCE0C4-1F2E-EC48-91B2-DE15BB3AC7D5}"/>
              </a:ext>
            </a:extLst>
          </p:cNvPr>
          <p:cNvGrpSpPr/>
          <p:nvPr/>
        </p:nvGrpSpPr>
        <p:grpSpPr>
          <a:xfrm>
            <a:off x="2215906" y="1368767"/>
            <a:ext cx="660600" cy="660600"/>
            <a:chOff x="1643150" y="1368767"/>
            <a:chExt cx="660600" cy="660600"/>
          </a:xfrm>
        </p:grpSpPr>
        <p:sp>
          <p:nvSpPr>
            <p:cNvPr id="82" name="Google Shape;261;p34">
              <a:extLst>
                <a:ext uri="{FF2B5EF4-FFF2-40B4-BE49-F238E27FC236}">
                  <a16:creationId xmlns:a16="http://schemas.microsoft.com/office/drawing/2014/main" id="{868A84FE-A2CA-BA44-8DCB-8F9EBF0D97B2}"/>
                </a:ext>
              </a:extLst>
            </p:cNvPr>
            <p:cNvSpPr/>
            <p:nvPr/>
          </p:nvSpPr>
          <p:spPr>
            <a:xfrm>
              <a:off x="1643150" y="1368767"/>
              <a:ext cx="660600" cy="660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BB41"/>
                </a:solidFill>
              </a:endParaRPr>
            </a:p>
          </p:txBody>
        </p:sp>
        <p:sp>
          <p:nvSpPr>
            <p:cNvPr id="83" name="Google Shape;4652;p56">
              <a:extLst>
                <a:ext uri="{FF2B5EF4-FFF2-40B4-BE49-F238E27FC236}">
                  <a16:creationId xmlns:a16="http://schemas.microsoft.com/office/drawing/2014/main" id="{DA32A82A-F7B7-9D49-BB57-40E40F508BC7}"/>
                </a:ext>
              </a:extLst>
            </p:cNvPr>
            <p:cNvSpPr/>
            <p:nvPr/>
          </p:nvSpPr>
          <p:spPr>
            <a:xfrm>
              <a:off x="1765526" y="1489162"/>
              <a:ext cx="415847" cy="413926"/>
            </a:xfrm>
            <a:custGeom>
              <a:avLst/>
              <a:gdLst/>
              <a:ahLst/>
              <a:cxnLst/>
              <a:rect l="l" t="t" r="r" b="b"/>
              <a:pathLst>
                <a:path w="11253" h="11201" extrusionOk="0">
                  <a:moveTo>
                    <a:pt x="9133" y="0"/>
                  </a:moveTo>
                  <a:cubicBezTo>
                    <a:pt x="8990" y="0"/>
                    <a:pt x="8847" y="60"/>
                    <a:pt x="8740" y="167"/>
                  </a:cubicBezTo>
                  <a:lnTo>
                    <a:pt x="322" y="8584"/>
                  </a:lnTo>
                  <a:cubicBezTo>
                    <a:pt x="1" y="8894"/>
                    <a:pt x="1" y="9263"/>
                    <a:pt x="215" y="9465"/>
                  </a:cubicBezTo>
                  <a:lnTo>
                    <a:pt x="1787" y="11049"/>
                  </a:lnTo>
                  <a:cubicBezTo>
                    <a:pt x="1894" y="11150"/>
                    <a:pt x="2037" y="11201"/>
                    <a:pt x="2178" y="11201"/>
                  </a:cubicBezTo>
                  <a:cubicBezTo>
                    <a:pt x="2320" y="11201"/>
                    <a:pt x="2460" y="11150"/>
                    <a:pt x="2561" y="11049"/>
                  </a:cubicBezTo>
                  <a:lnTo>
                    <a:pt x="9371" y="4239"/>
                  </a:lnTo>
                  <a:cubicBezTo>
                    <a:pt x="9431" y="4179"/>
                    <a:pt x="9431" y="4084"/>
                    <a:pt x="9371" y="4001"/>
                  </a:cubicBezTo>
                  <a:cubicBezTo>
                    <a:pt x="9341" y="3971"/>
                    <a:pt x="9300" y="3956"/>
                    <a:pt x="9257" y="3956"/>
                  </a:cubicBezTo>
                  <a:cubicBezTo>
                    <a:pt x="9213" y="3956"/>
                    <a:pt x="9169" y="3971"/>
                    <a:pt x="9133" y="4001"/>
                  </a:cubicBezTo>
                  <a:lnTo>
                    <a:pt x="2323" y="10811"/>
                  </a:lnTo>
                  <a:cubicBezTo>
                    <a:pt x="2281" y="10853"/>
                    <a:pt x="2227" y="10873"/>
                    <a:pt x="2172" y="10873"/>
                  </a:cubicBezTo>
                  <a:cubicBezTo>
                    <a:pt x="2117" y="10873"/>
                    <a:pt x="2061" y="10853"/>
                    <a:pt x="2013" y="10811"/>
                  </a:cubicBezTo>
                  <a:lnTo>
                    <a:pt x="453" y="9227"/>
                  </a:lnTo>
                  <a:cubicBezTo>
                    <a:pt x="358" y="9144"/>
                    <a:pt x="358" y="9001"/>
                    <a:pt x="453" y="8918"/>
                  </a:cubicBezTo>
                  <a:lnTo>
                    <a:pt x="703" y="8656"/>
                  </a:lnTo>
                  <a:lnTo>
                    <a:pt x="1096" y="9049"/>
                  </a:lnTo>
                  <a:cubicBezTo>
                    <a:pt x="1126" y="9079"/>
                    <a:pt x="1165" y="9093"/>
                    <a:pt x="1206" y="9093"/>
                  </a:cubicBezTo>
                  <a:cubicBezTo>
                    <a:pt x="1248" y="9093"/>
                    <a:pt x="1293" y="9079"/>
                    <a:pt x="1334" y="9049"/>
                  </a:cubicBezTo>
                  <a:cubicBezTo>
                    <a:pt x="1394" y="8989"/>
                    <a:pt x="1394" y="8882"/>
                    <a:pt x="1334" y="8811"/>
                  </a:cubicBezTo>
                  <a:lnTo>
                    <a:pt x="942" y="8418"/>
                  </a:lnTo>
                  <a:lnTo>
                    <a:pt x="1477" y="7882"/>
                  </a:lnTo>
                  <a:lnTo>
                    <a:pt x="1870" y="8275"/>
                  </a:lnTo>
                  <a:cubicBezTo>
                    <a:pt x="1900" y="8305"/>
                    <a:pt x="1939" y="8319"/>
                    <a:pt x="1980" y="8319"/>
                  </a:cubicBezTo>
                  <a:cubicBezTo>
                    <a:pt x="2022" y="8319"/>
                    <a:pt x="2067" y="8305"/>
                    <a:pt x="2108" y="8275"/>
                  </a:cubicBezTo>
                  <a:cubicBezTo>
                    <a:pt x="2168" y="8215"/>
                    <a:pt x="2168" y="8108"/>
                    <a:pt x="2108" y="8037"/>
                  </a:cubicBezTo>
                  <a:lnTo>
                    <a:pt x="1715" y="7644"/>
                  </a:lnTo>
                  <a:lnTo>
                    <a:pt x="2251" y="7108"/>
                  </a:lnTo>
                  <a:lnTo>
                    <a:pt x="2858" y="7727"/>
                  </a:lnTo>
                  <a:cubicBezTo>
                    <a:pt x="2888" y="7757"/>
                    <a:pt x="2930" y="7772"/>
                    <a:pt x="2973" y="7772"/>
                  </a:cubicBezTo>
                  <a:cubicBezTo>
                    <a:pt x="3016" y="7772"/>
                    <a:pt x="3061" y="7757"/>
                    <a:pt x="3097" y="7727"/>
                  </a:cubicBezTo>
                  <a:cubicBezTo>
                    <a:pt x="3156" y="7668"/>
                    <a:pt x="3156" y="7560"/>
                    <a:pt x="3097" y="7489"/>
                  </a:cubicBezTo>
                  <a:lnTo>
                    <a:pt x="2489" y="6870"/>
                  </a:lnTo>
                  <a:lnTo>
                    <a:pt x="3025" y="6334"/>
                  </a:lnTo>
                  <a:lnTo>
                    <a:pt x="3418" y="6727"/>
                  </a:lnTo>
                  <a:cubicBezTo>
                    <a:pt x="3448" y="6757"/>
                    <a:pt x="3487" y="6772"/>
                    <a:pt x="3528" y="6772"/>
                  </a:cubicBezTo>
                  <a:cubicBezTo>
                    <a:pt x="3570" y="6772"/>
                    <a:pt x="3614" y="6757"/>
                    <a:pt x="3656" y="6727"/>
                  </a:cubicBezTo>
                  <a:cubicBezTo>
                    <a:pt x="3716" y="6668"/>
                    <a:pt x="3716" y="6560"/>
                    <a:pt x="3656" y="6489"/>
                  </a:cubicBezTo>
                  <a:lnTo>
                    <a:pt x="3263" y="6096"/>
                  </a:lnTo>
                  <a:lnTo>
                    <a:pt x="3799" y="5560"/>
                  </a:lnTo>
                  <a:lnTo>
                    <a:pt x="4192" y="5953"/>
                  </a:lnTo>
                  <a:cubicBezTo>
                    <a:pt x="4222" y="5983"/>
                    <a:pt x="4260" y="5998"/>
                    <a:pt x="4302" y="5998"/>
                  </a:cubicBezTo>
                  <a:cubicBezTo>
                    <a:pt x="4344" y="5998"/>
                    <a:pt x="4388" y="5983"/>
                    <a:pt x="4430" y="5953"/>
                  </a:cubicBezTo>
                  <a:cubicBezTo>
                    <a:pt x="4490" y="5894"/>
                    <a:pt x="4490" y="5786"/>
                    <a:pt x="4430" y="5715"/>
                  </a:cubicBezTo>
                  <a:lnTo>
                    <a:pt x="4037" y="5322"/>
                  </a:lnTo>
                  <a:lnTo>
                    <a:pt x="4573" y="4786"/>
                  </a:lnTo>
                  <a:lnTo>
                    <a:pt x="4966" y="5179"/>
                  </a:lnTo>
                  <a:cubicBezTo>
                    <a:pt x="4996" y="5209"/>
                    <a:pt x="5034" y="5224"/>
                    <a:pt x="5076" y="5224"/>
                  </a:cubicBezTo>
                  <a:cubicBezTo>
                    <a:pt x="5118" y="5224"/>
                    <a:pt x="5162" y="5209"/>
                    <a:pt x="5204" y="5179"/>
                  </a:cubicBezTo>
                  <a:cubicBezTo>
                    <a:pt x="5264" y="5120"/>
                    <a:pt x="5264" y="5013"/>
                    <a:pt x="5204" y="4941"/>
                  </a:cubicBezTo>
                  <a:lnTo>
                    <a:pt x="4811" y="4548"/>
                  </a:lnTo>
                  <a:lnTo>
                    <a:pt x="5347" y="4012"/>
                  </a:lnTo>
                  <a:lnTo>
                    <a:pt x="5954" y="4632"/>
                  </a:lnTo>
                  <a:cubicBezTo>
                    <a:pt x="5984" y="4661"/>
                    <a:pt x="6026" y="4676"/>
                    <a:pt x="6069" y="4676"/>
                  </a:cubicBezTo>
                  <a:cubicBezTo>
                    <a:pt x="6112" y="4676"/>
                    <a:pt x="6156" y="4661"/>
                    <a:pt x="6192" y="4632"/>
                  </a:cubicBezTo>
                  <a:cubicBezTo>
                    <a:pt x="6252" y="4572"/>
                    <a:pt x="6252" y="4465"/>
                    <a:pt x="6192" y="4393"/>
                  </a:cubicBezTo>
                  <a:lnTo>
                    <a:pt x="5585" y="3774"/>
                  </a:lnTo>
                  <a:lnTo>
                    <a:pt x="6121" y="3239"/>
                  </a:lnTo>
                  <a:lnTo>
                    <a:pt x="6514" y="3631"/>
                  </a:lnTo>
                  <a:cubicBezTo>
                    <a:pt x="6543" y="3661"/>
                    <a:pt x="6582" y="3676"/>
                    <a:pt x="6624" y="3676"/>
                  </a:cubicBezTo>
                  <a:cubicBezTo>
                    <a:pt x="6665" y="3676"/>
                    <a:pt x="6710" y="3661"/>
                    <a:pt x="6752" y="3631"/>
                  </a:cubicBezTo>
                  <a:cubicBezTo>
                    <a:pt x="6811" y="3572"/>
                    <a:pt x="6811" y="3465"/>
                    <a:pt x="6752" y="3393"/>
                  </a:cubicBezTo>
                  <a:lnTo>
                    <a:pt x="6359" y="3000"/>
                  </a:lnTo>
                  <a:lnTo>
                    <a:pt x="6895" y="2465"/>
                  </a:lnTo>
                  <a:lnTo>
                    <a:pt x="7288" y="2858"/>
                  </a:lnTo>
                  <a:cubicBezTo>
                    <a:pt x="7317" y="2887"/>
                    <a:pt x="7356" y="2902"/>
                    <a:pt x="7398" y="2902"/>
                  </a:cubicBezTo>
                  <a:cubicBezTo>
                    <a:pt x="7439" y="2902"/>
                    <a:pt x="7484" y="2887"/>
                    <a:pt x="7526" y="2858"/>
                  </a:cubicBezTo>
                  <a:cubicBezTo>
                    <a:pt x="7585" y="2798"/>
                    <a:pt x="7585" y="2691"/>
                    <a:pt x="7526" y="2619"/>
                  </a:cubicBezTo>
                  <a:lnTo>
                    <a:pt x="7133" y="2226"/>
                  </a:lnTo>
                  <a:lnTo>
                    <a:pt x="7669" y="1691"/>
                  </a:lnTo>
                  <a:lnTo>
                    <a:pt x="8061" y="2084"/>
                  </a:lnTo>
                  <a:cubicBezTo>
                    <a:pt x="8091" y="2113"/>
                    <a:pt x="8130" y="2128"/>
                    <a:pt x="8172" y="2128"/>
                  </a:cubicBezTo>
                  <a:cubicBezTo>
                    <a:pt x="8213" y="2128"/>
                    <a:pt x="8258" y="2113"/>
                    <a:pt x="8300" y="2084"/>
                  </a:cubicBezTo>
                  <a:cubicBezTo>
                    <a:pt x="8359" y="2024"/>
                    <a:pt x="8359" y="1917"/>
                    <a:pt x="8300" y="1845"/>
                  </a:cubicBezTo>
                  <a:lnTo>
                    <a:pt x="7907" y="1453"/>
                  </a:lnTo>
                  <a:lnTo>
                    <a:pt x="8442" y="917"/>
                  </a:lnTo>
                  <a:lnTo>
                    <a:pt x="9050" y="1536"/>
                  </a:lnTo>
                  <a:cubicBezTo>
                    <a:pt x="9079" y="1566"/>
                    <a:pt x="9121" y="1581"/>
                    <a:pt x="9164" y="1581"/>
                  </a:cubicBezTo>
                  <a:cubicBezTo>
                    <a:pt x="9207" y="1581"/>
                    <a:pt x="9252" y="1566"/>
                    <a:pt x="9288" y="1536"/>
                  </a:cubicBezTo>
                  <a:cubicBezTo>
                    <a:pt x="9371" y="1476"/>
                    <a:pt x="9347" y="1369"/>
                    <a:pt x="9288" y="1298"/>
                  </a:cubicBezTo>
                  <a:lnTo>
                    <a:pt x="8681" y="679"/>
                  </a:lnTo>
                  <a:lnTo>
                    <a:pt x="8966" y="405"/>
                  </a:lnTo>
                  <a:cubicBezTo>
                    <a:pt x="9008" y="357"/>
                    <a:pt x="9065" y="333"/>
                    <a:pt x="9121" y="333"/>
                  </a:cubicBezTo>
                  <a:cubicBezTo>
                    <a:pt x="9178" y="333"/>
                    <a:pt x="9234" y="357"/>
                    <a:pt x="9276" y="405"/>
                  </a:cubicBezTo>
                  <a:lnTo>
                    <a:pt x="10859" y="1976"/>
                  </a:lnTo>
                  <a:cubicBezTo>
                    <a:pt x="10895" y="2024"/>
                    <a:pt x="10919" y="2072"/>
                    <a:pt x="10919" y="2131"/>
                  </a:cubicBezTo>
                  <a:cubicBezTo>
                    <a:pt x="10919" y="2191"/>
                    <a:pt x="10883" y="2250"/>
                    <a:pt x="10859" y="2274"/>
                  </a:cubicBezTo>
                  <a:lnTo>
                    <a:pt x="9705" y="3417"/>
                  </a:lnTo>
                  <a:cubicBezTo>
                    <a:pt x="9645" y="3477"/>
                    <a:pt x="9645" y="3584"/>
                    <a:pt x="9705" y="3655"/>
                  </a:cubicBezTo>
                  <a:cubicBezTo>
                    <a:pt x="9734" y="3685"/>
                    <a:pt x="9776" y="3700"/>
                    <a:pt x="9819" y="3700"/>
                  </a:cubicBezTo>
                  <a:cubicBezTo>
                    <a:pt x="9862" y="3700"/>
                    <a:pt x="9907" y="3685"/>
                    <a:pt x="9943" y="3655"/>
                  </a:cubicBezTo>
                  <a:lnTo>
                    <a:pt x="11098" y="2512"/>
                  </a:lnTo>
                  <a:cubicBezTo>
                    <a:pt x="11193" y="2405"/>
                    <a:pt x="11252" y="2274"/>
                    <a:pt x="11252" y="2131"/>
                  </a:cubicBezTo>
                  <a:cubicBezTo>
                    <a:pt x="11252" y="1976"/>
                    <a:pt x="11193" y="1845"/>
                    <a:pt x="11098" y="1738"/>
                  </a:cubicBezTo>
                  <a:lnTo>
                    <a:pt x="9514" y="167"/>
                  </a:lnTo>
                  <a:cubicBezTo>
                    <a:pt x="9407" y="60"/>
                    <a:pt x="9264" y="0"/>
                    <a:pt x="9133" y="0"/>
                  </a:cubicBezTo>
                  <a:close/>
                </a:path>
              </a:pathLst>
            </a:custGeom>
            <a:solidFill>
              <a:srgbClr val="F3BB41"/>
            </a:solidFill>
            <a:ln w="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BB41"/>
                </a:solidFill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6D13D77-3B06-084F-B483-64F1BD05F150}"/>
              </a:ext>
            </a:extLst>
          </p:cNvPr>
          <p:cNvGrpSpPr/>
          <p:nvPr/>
        </p:nvGrpSpPr>
        <p:grpSpPr>
          <a:xfrm>
            <a:off x="4494056" y="1368767"/>
            <a:ext cx="660600" cy="660600"/>
            <a:chOff x="3921300" y="1368767"/>
            <a:chExt cx="660600" cy="660600"/>
          </a:xfrm>
        </p:grpSpPr>
        <p:sp>
          <p:nvSpPr>
            <p:cNvPr id="85" name="Google Shape;262;p34">
              <a:extLst>
                <a:ext uri="{FF2B5EF4-FFF2-40B4-BE49-F238E27FC236}">
                  <a16:creationId xmlns:a16="http://schemas.microsoft.com/office/drawing/2014/main" id="{8C1DE37B-370A-9F48-A386-09BBBF33D4FE}"/>
                </a:ext>
              </a:extLst>
            </p:cNvPr>
            <p:cNvSpPr/>
            <p:nvPr/>
          </p:nvSpPr>
          <p:spPr>
            <a:xfrm>
              <a:off x="3921300" y="1368767"/>
              <a:ext cx="660600" cy="660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BB41"/>
                </a:solidFill>
              </a:endParaRPr>
            </a:p>
          </p:txBody>
        </p:sp>
        <p:grpSp>
          <p:nvGrpSpPr>
            <p:cNvPr id="86" name="Google Shape;4699;p56">
              <a:extLst>
                <a:ext uri="{FF2B5EF4-FFF2-40B4-BE49-F238E27FC236}">
                  <a16:creationId xmlns:a16="http://schemas.microsoft.com/office/drawing/2014/main" id="{86311B23-C35A-454E-8B36-4BC20CC7B694}"/>
                </a:ext>
              </a:extLst>
            </p:cNvPr>
            <p:cNvGrpSpPr/>
            <p:nvPr/>
          </p:nvGrpSpPr>
          <p:grpSpPr>
            <a:xfrm>
              <a:off x="4042306" y="1492099"/>
              <a:ext cx="418587" cy="417227"/>
              <a:chOff x="852385" y="1510916"/>
              <a:chExt cx="353145" cy="351998"/>
            </a:xfrm>
            <a:solidFill>
              <a:srgbClr val="F3BB41"/>
            </a:solidFill>
          </p:grpSpPr>
          <p:sp>
            <p:nvSpPr>
              <p:cNvPr id="87" name="Google Shape;4700;p56">
                <a:extLst>
                  <a:ext uri="{FF2B5EF4-FFF2-40B4-BE49-F238E27FC236}">
                    <a16:creationId xmlns:a16="http://schemas.microsoft.com/office/drawing/2014/main" id="{15E37FC3-320D-764F-9926-F8FA5ADA5ED1}"/>
                  </a:ext>
                </a:extLst>
              </p:cNvPr>
              <p:cNvSpPr/>
              <p:nvPr/>
            </p:nvSpPr>
            <p:spPr>
              <a:xfrm>
                <a:off x="852385" y="1510916"/>
                <a:ext cx="353145" cy="187785"/>
              </a:xfrm>
              <a:custGeom>
                <a:avLst/>
                <a:gdLst/>
                <a:ahLst/>
                <a:cxnLst/>
                <a:rect l="l" t="t" r="r" b="b"/>
                <a:pathLst>
                  <a:path w="11086" h="5895" extrusionOk="0">
                    <a:moveTo>
                      <a:pt x="6145" y="334"/>
                    </a:moveTo>
                    <a:lnTo>
                      <a:pt x="6145" y="703"/>
                    </a:lnTo>
                    <a:lnTo>
                      <a:pt x="4942" y="703"/>
                    </a:lnTo>
                    <a:lnTo>
                      <a:pt x="4942" y="334"/>
                    </a:lnTo>
                    <a:close/>
                    <a:moveTo>
                      <a:pt x="10764" y="1025"/>
                    </a:moveTo>
                    <a:lnTo>
                      <a:pt x="10764" y="1596"/>
                    </a:lnTo>
                    <a:lnTo>
                      <a:pt x="346" y="1596"/>
                    </a:lnTo>
                    <a:lnTo>
                      <a:pt x="346" y="1025"/>
                    </a:lnTo>
                    <a:close/>
                    <a:moveTo>
                      <a:pt x="4775" y="1"/>
                    </a:moveTo>
                    <a:cubicBezTo>
                      <a:pt x="4692" y="1"/>
                      <a:pt x="4621" y="84"/>
                      <a:pt x="4621" y="167"/>
                    </a:cubicBezTo>
                    <a:lnTo>
                      <a:pt x="4621" y="703"/>
                    </a:lnTo>
                    <a:lnTo>
                      <a:pt x="168" y="703"/>
                    </a:lnTo>
                    <a:cubicBezTo>
                      <a:pt x="72" y="703"/>
                      <a:pt x="1" y="775"/>
                      <a:pt x="1" y="870"/>
                    </a:cubicBezTo>
                    <a:lnTo>
                      <a:pt x="1" y="1751"/>
                    </a:lnTo>
                    <a:cubicBezTo>
                      <a:pt x="1" y="1834"/>
                      <a:pt x="72" y="1906"/>
                      <a:pt x="168" y="1906"/>
                    </a:cubicBezTo>
                    <a:lnTo>
                      <a:pt x="656" y="1906"/>
                    </a:lnTo>
                    <a:lnTo>
                      <a:pt x="656" y="2620"/>
                    </a:lnTo>
                    <a:cubicBezTo>
                      <a:pt x="656" y="2715"/>
                      <a:pt x="727" y="2787"/>
                      <a:pt x="822" y="2787"/>
                    </a:cubicBezTo>
                    <a:cubicBezTo>
                      <a:pt x="906" y="2787"/>
                      <a:pt x="989" y="2715"/>
                      <a:pt x="989" y="2620"/>
                    </a:cubicBezTo>
                    <a:lnTo>
                      <a:pt x="989" y="1906"/>
                    </a:lnTo>
                    <a:lnTo>
                      <a:pt x="10109" y="1906"/>
                    </a:lnTo>
                    <a:lnTo>
                      <a:pt x="10109" y="5740"/>
                    </a:lnTo>
                    <a:cubicBezTo>
                      <a:pt x="10109" y="5823"/>
                      <a:pt x="10181" y="5894"/>
                      <a:pt x="10276" y="5894"/>
                    </a:cubicBezTo>
                    <a:cubicBezTo>
                      <a:pt x="10359" y="5894"/>
                      <a:pt x="10431" y="5823"/>
                      <a:pt x="10431" y="5740"/>
                    </a:cubicBezTo>
                    <a:lnTo>
                      <a:pt x="10431" y="1918"/>
                    </a:lnTo>
                    <a:lnTo>
                      <a:pt x="10931" y="1918"/>
                    </a:lnTo>
                    <a:cubicBezTo>
                      <a:pt x="11014" y="1918"/>
                      <a:pt x="11086" y="1846"/>
                      <a:pt x="11086" y="1763"/>
                    </a:cubicBezTo>
                    <a:lnTo>
                      <a:pt x="11086" y="882"/>
                    </a:lnTo>
                    <a:cubicBezTo>
                      <a:pt x="11086" y="775"/>
                      <a:pt x="11014" y="703"/>
                      <a:pt x="10931" y="703"/>
                    </a:cubicBezTo>
                    <a:lnTo>
                      <a:pt x="6478" y="703"/>
                    </a:lnTo>
                    <a:lnTo>
                      <a:pt x="6478" y="167"/>
                    </a:lnTo>
                    <a:cubicBezTo>
                      <a:pt x="6478" y="84"/>
                      <a:pt x="6406" y="1"/>
                      <a:pt x="6311" y="1"/>
                    </a:cubicBezTo>
                    <a:close/>
                  </a:path>
                </a:pathLst>
              </a:custGeom>
              <a:grpFill/>
              <a:ln w="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BB41"/>
                  </a:solidFill>
                </a:endParaRPr>
              </a:p>
            </p:txBody>
          </p:sp>
          <p:sp>
            <p:nvSpPr>
              <p:cNvPr id="88" name="Google Shape;4701;p56">
                <a:extLst>
                  <a:ext uri="{FF2B5EF4-FFF2-40B4-BE49-F238E27FC236}">
                    <a16:creationId xmlns:a16="http://schemas.microsoft.com/office/drawing/2014/main" id="{CD2DC7B2-F673-3B47-B80B-982A1FD3B972}"/>
                  </a:ext>
                </a:extLst>
              </p:cNvPr>
              <p:cNvSpPr/>
              <p:nvPr/>
            </p:nvSpPr>
            <p:spPr>
              <a:xfrm>
                <a:off x="852385" y="1609921"/>
                <a:ext cx="353145" cy="252992"/>
              </a:xfrm>
              <a:custGeom>
                <a:avLst/>
                <a:gdLst/>
                <a:ahLst/>
                <a:cxnLst/>
                <a:rect l="l" t="t" r="r" b="b"/>
                <a:pathLst>
                  <a:path w="11086" h="7942" extrusionOk="0">
                    <a:moveTo>
                      <a:pt x="10764" y="4382"/>
                    </a:moveTo>
                    <a:lnTo>
                      <a:pt x="10764" y="4953"/>
                    </a:lnTo>
                    <a:lnTo>
                      <a:pt x="346" y="4953"/>
                    </a:lnTo>
                    <a:lnTo>
                      <a:pt x="346" y="4382"/>
                    </a:lnTo>
                    <a:close/>
                    <a:moveTo>
                      <a:pt x="6406" y="5275"/>
                    </a:moveTo>
                    <a:lnTo>
                      <a:pt x="6895" y="6168"/>
                    </a:lnTo>
                    <a:lnTo>
                      <a:pt x="4228" y="6168"/>
                    </a:lnTo>
                    <a:lnTo>
                      <a:pt x="4716" y="5275"/>
                    </a:lnTo>
                    <a:close/>
                    <a:moveTo>
                      <a:pt x="4335" y="5275"/>
                    </a:moveTo>
                    <a:lnTo>
                      <a:pt x="3049" y="7608"/>
                    </a:lnTo>
                    <a:lnTo>
                      <a:pt x="2573" y="7608"/>
                    </a:lnTo>
                    <a:lnTo>
                      <a:pt x="3859" y="5275"/>
                    </a:lnTo>
                    <a:close/>
                    <a:moveTo>
                      <a:pt x="7240" y="5275"/>
                    </a:moveTo>
                    <a:lnTo>
                      <a:pt x="8514" y="7608"/>
                    </a:lnTo>
                    <a:lnTo>
                      <a:pt x="8038" y="7608"/>
                    </a:lnTo>
                    <a:lnTo>
                      <a:pt x="6764" y="5275"/>
                    </a:lnTo>
                    <a:close/>
                    <a:moveTo>
                      <a:pt x="822" y="0"/>
                    </a:moveTo>
                    <a:cubicBezTo>
                      <a:pt x="727" y="0"/>
                      <a:pt x="656" y="84"/>
                      <a:pt x="656" y="167"/>
                    </a:cubicBezTo>
                    <a:lnTo>
                      <a:pt x="656" y="4072"/>
                    </a:lnTo>
                    <a:lnTo>
                      <a:pt x="168" y="4072"/>
                    </a:lnTo>
                    <a:cubicBezTo>
                      <a:pt x="72" y="4072"/>
                      <a:pt x="1" y="4144"/>
                      <a:pt x="1" y="4239"/>
                    </a:cubicBezTo>
                    <a:lnTo>
                      <a:pt x="1" y="5108"/>
                    </a:lnTo>
                    <a:cubicBezTo>
                      <a:pt x="1" y="5203"/>
                      <a:pt x="72" y="5275"/>
                      <a:pt x="168" y="5275"/>
                    </a:cubicBezTo>
                    <a:lnTo>
                      <a:pt x="3489" y="5275"/>
                    </a:lnTo>
                    <a:lnTo>
                      <a:pt x="2144" y="7704"/>
                    </a:lnTo>
                    <a:cubicBezTo>
                      <a:pt x="2120" y="7751"/>
                      <a:pt x="2120" y="7811"/>
                      <a:pt x="2144" y="7870"/>
                    </a:cubicBezTo>
                    <a:cubicBezTo>
                      <a:pt x="2180" y="7906"/>
                      <a:pt x="2239" y="7942"/>
                      <a:pt x="2275" y="7942"/>
                    </a:cubicBezTo>
                    <a:lnTo>
                      <a:pt x="3132" y="7942"/>
                    </a:lnTo>
                    <a:cubicBezTo>
                      <a:pt x="3192" y="7942"/>
                      <a:pt x="3251" y="7906"/>
                      <a:pt x="3275" y="7846"/>
                    </a:cubicBezTo>
                    <a:lnTo>
                      <a:pt x="3644" y="7168"/>
                    </a:lnTo>
                    <a:lnTo>
                      <a:pt x="4644" y="7168"/>
                    </a:lnTo>
                    <a:cubicBezTo>
                      <a:pt x="4728" y="7168"/>
                      <a:pt x="4811" y="7096"/>
                      <a:pt x="4811" y="7001"/>
                    </a:cubicBezTo>
                    <a:cubicBezTo>
                      <a:pt x="4811" y="6906"/>
                      <a:pt x="4728" y="6834"/>
                      <a:pt x="4644" y="6834"/>
                    </a:cubicBezTo>
                    <a:lnTo>
                      <a:pt x="3823" y="6834"/>
                    </a:lnTo>
                    <a:lnTo>
                      <a:pt x="4037" y="6465"/>
                    </a:lnTo>
                    <a:lnTo>
                      <a:pt x="7061" y="6465"/>
                    </a:lnTo>
                    <a:lnTo>
                      <a:pt x="7252" y="6834"/>
                    </a:lnTo>
                    <a:lnTo>
                      <a:pt x="5299" y="6834"/>
                    </a:lnTo>
                    <a:cubicBezTo>
                      <a:pt x="5216" y="6834"/>
                      <a:pt x="5133" y="6906"/>
                      <a:pt x="5133" y="7001"/>
                    </a:cubicBezTo>
                    <a:cubicBezTo>
                      <a:pt x="5133" y="7096"/>
                      <a:pt x="5216" y="7168"/>
                      <a:pt x="5299" y="7168"/>
                    </a:cubicBezTo>
                    <a:lnTo>
                      <a:pt x="7430" y="7168"/>
                    </a:lnTo>
                    <a:lnTo>
                      <a:pt x="7800" y="7846"/>
                    </a:lnTo>
                    <a:cubicBezTo>
                      <a:pt x="7835" y="7894"/>
                      <a:pt x="7895" y="7942"/>
                      <a:pt x="7954" y="7942"/>
                    </a:cubicBezTo>
                    <a:lnTo>
                      <a:pt x="8800" y="7942"/>
                    </a:lnTo>
                    <a:cubicBezTo>
                      <a:pt x="8859" y="7942"/>
                      <a:pt x="8907" y="7906"/>
                      <a:pt x="8931" y="7870"/>
                    </a:cubicBezTo>
                    <a:cubicBezTo>
                      <a:pt x="8966" y="7823"/>
                      <a:pt x="8966" y="7763"/>
                      <a:pt x="8931" y="7704"/>
                    </a:cubicBezTo>
                    <a:lnTo>
                      <a:pt x="7597" y="5275"/>
                    </a:lnTo>
                    <a:lnTo>
                      <a:pt x="10931" y="5275"/>
                    </a:lnTo>
                    <a:cubicBezTo>
                      <a:pt x="11014" y="5275"/>
                      <a:pt x="11086" y="5203"/>
                      <a:pt x="11086" y="5108"/>
                    </a:cubicBezTo>
                    <a:lnTo>
                      <a:pt x="11086" y="4239"/>
                    </a:lnTo>
                    <a:cubicBezTo>
                      <a:pt x="11086" y="4144"/>
                      <a:pt x="11014" y="4072"/>
                      <a:pt x="10931" y="4072"/>
                    </a:cubicBezTo>
                    <a:lnTo>
                      <a:pt x="10431" y="4072"/>
                    </a:lnTo>
                    <a:lnTo>
                      <a:pt x="10431" y="3263"/>
                    </a:lnTo>
                    <a:cubicBezTo>
                      <a:pt x="10431" y="3179"/>
                      <a:pt x="10359" y="3108"/>
                      <a:pt x="10276" y="3108"/>
                    </a:cubicBezTo>
                    <a:cubicBezTo>
                      <a:pt x="10181" y="3108"/>
                      <a:pt x="10109" y="3179"/>
                      <a:pt x="10109" y="3263"/>
                    </a:cubicBezTo>
                    <a:lnTo>
                      <a:pt x="10109" y="4072"/>
                    </a:lnTo>
                    <a:lnTo>
                      <a:pt x="989" y="4072"/>
                    </a:lnTo>
                    <a:lnTo>
                      <a:pt x="989" y="167"/>
                    </a:lnTo>
                    <a:cubicBezTo>
                      <a:pt x="989" y="84"/>
                      <a:pt x="906" y="0"/>
                      <a:pt x="822" y="0"/>
                    </a:cubicBezTo>
                    <a:close/>
                  </a:path>
                </a:pathLst>
              </a:custGeom>
              <a:grpFill/>
              <a:ln w="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BB41"/>
                  </a:solidFill>
                </a:endParaRPr>
              </a:p>
            </p:txBody>
          </p:sp>
          <p:sp>
            <p:nvSpPr>
              <p:cNvPr id="89" name="Google Shape;4702;p56">
                <a:extLst>
                  <a:ext uri="{FF2B5EF4-FFF2-40B4-BE49-F238E27FC236}">
                    <a16:creationId xmlns:a16="http://schemas.microsoft.com/office/drawing/2014/main" id="{C6AB9381-3D5D-6542-98A7-DC1E8FC4EBB0}"/>
                  </a:ext>
                </a:extLst>
              </p:cNvPr>
              <p:cNvSpPr/>
              <p:nvPr/>
            </p:nvSpPr>
            <p:spPr>
              <a:xfrm>
                <a:off x="928264" y="1584501"/>
                <a:ext cx="198775" cy="140735"/>
              </a:xfrm>
              <a:custGeom>
                <a:avLst/>
                <a:gdLst/>
                <a:ahLst/>
                <a:cxnLst/>
                <a:rect l="l" t="t" r="r" b="b"/>
                <a:pathLst>
                  <a:path w="6240" h="4418" extrusionOk="0">
                    <a:moveTo>
                      <a:pt x="5608" y="322"/>
                    </a:moveTo>
                    <a:cubicBezTo>
                      <a:pt x="5787" y="322"/>
                      <a:pt x="5929" y="465"/>
                      <a:pt x="5929" y="643"/>
                    </a:cubicBezTo>
                    <a:cubicBezTo>
                      <a:pt x="5929" y="798"/>
                      <a:pt x="5775" y="953"/>
                      <a:pt x="5608" y="953"/>
                    </a:cubicBezTo>
                    <a:cubicBezTo>
                      <a:pt x="5453" y="953"/>
                      <a:pt x="5298" y="822"/>
                      <a:pt x="5298" y="643"/>
                    </a:cubicBezTo>
                    <a:cubicBezTo>
                      <a:pt x="5298" y="477"/>
                      <a:pt x="5429" y="322"/>
                      <a:pt x="5608" y="322"/>
                    </a:cubicBezTo>
                    <a:close/>
                    <a:moveTo>
                      <a:pt x="2131" y="1334"/>
                    </a:moveTo>
                    <a:cubicBezTo>
                      <a:pt x="2310" y="1334"/>
                      <a:pt x="2441" y="1477"/>
                      <a:pt x="2441" y="1656"/>
                    </a:cubicBezTo>
                    <a:cubicBezTo>
                      <a:pt x="2441" y="1834"/>
                      <a:pt x="2310" y="1965"/>
                      <a:pt x="2131" y="1965"/>
                    </a:cubicBezTo>
                    <a:cubicBezTo>
                      <a:pt x="1965" y="1965"/>
                      <a:pt x="1822" y="1834"/>
                      <a:pt x="1822" y="1656"/>
                    </a:cubicBezTo>
                    <a:cubicBezTo>
                      <a:pt x="1822" y="1489"/>
                      <a:pt x="1953" y="1334"/>
                      <a:pt x="2131" y="1334"/>
                    </a:cubicBezTo>
                    <a:close/>
                    <a:moveTo>
                      <a:pt x="4036" y="2429"/>
                    </a:moveTo>
                    <a:cubicBezTo>
                      <a:pt x="4215" y="2429"/>
                      <a:pt x="4346" y="2560"/>
                      <a:pt x="4346" y="2739"/>
                    </a:cubicBezTo>
                    <a:cubicBezTo>
                      <a:pt x="4346" y="2918"/>
                      <a:pt x="4203" y="3049"/>
                      <a:pt x="4036" y="3049"/>
                    </a:cubicBezTo>
                    <a:cubicBezTo>
                      <a:pt x="3870" y="3049"/>
                      <a:pt x="3727" y="2918"/>
                      <a:pt x="3727" y="2739"/>
                    </a:cubicBezTo>
                    <a:cubicBezTo>
                      <a:pt x="3727" y="2572"/>
                      <a:pt x="3858" y="2429"/>
                      <a:pt x="4036" y="2429"/>
                    </a:cubicBezTo>
                    <a:close/>
                    <a:moveTo>
                      <a:pt x="595" y="3501"/>
                    </a:moveTo>
                    <a:cubicBezTo>
                      <a:pt x="774" y="3501"/>
                      <a:pt x="905" y="3632"/>
                      <a:pt x="905" y="3811"/>
                    </a:cubicBezTo>
                    <a:cubicBezTo>
                      <a:pt x="905" y="3989"/>
                      <a:pt x="762" y="4120"/>
                      <a:pt x="595" y="4120"/>
                    </a:cubicBezTo>
                    <a:cubicBezTo>
                      <a:pt x="429" y="4120"/>
                      <a:pt x="286" y="3989"/>
                      <a:pt x="286" y="3811"/>
                    </a:cubicBezTo>
                    <a:cubicBezTo>
                      <a:pt x="286" y="3644"/>
                      <a:pt x="417" y="3501"/>
                      <a:pt x="595" y="3501"/>
                    </a:cubicBezTo>
                    <a:close/>
                    <a:moveTo>
                      <a:pt x="5608" y="1"/>
                    </a:moveTo>
                    <a:cubicBezTo>
                      <a:pt x="5275" y="1"/>
                      <a:pt x="4989" y="286"/>
                      <a:pt x="4989" y="632"/>
                    </a:cubicBezTo>
                    <a:cubicBezTo>
                      <a:pt x="4989" y="786"/>
                      <a:pt x="5048" y="941"/>
                      <a:pt x="5156" y="1048"/>
                    </a:cubicBezTo>
                    <a:lnTo>
                      <a:pt x="4239" y="2132"/>
                    </a:lnTo>
                    <a:cubicBezTo>
                      <a:pt x="4179" y="2120"/>
                      <a:pt x="4108" y="2096"/>
                      <a:pt x="4048" y="2096"/>
                    </a:cubicBezTo>
                    <a:cubicBezTo>
                      <a:pt x="3858" y="2096"/>
                      <a:pt x="3679" y="2191"/>
                      <a:pt x="3560" y="2334"/>
                    </a:cubicBezTo>
                    <a:lnTo>
                      <a:pt x="2739" y="1882"/>
                    </a:lnTo>
                    <a:cubicBezTo>
                      <a:pt x="2774" y="1798"/>
                      <a:pt x="2786" y="1727"/>
                      <a:pt x="2786" y="1656"/>
                    </a:cubicBezTo>
                    <a:cubicBezTo>
                      <a:pt x="2786" y="1310"/>
                      <a:pt x="2500" y="1024"/>
                      <a:pt x="2155" y="1024"/>
                    </a:cubicBezTo>
                    <a:cubicBezTo>
                      <a:pt x="1822" y="1024"/>
                      <a:pt x="1536" y="1310"/>
                      <a:pt x="1536" y="1656"/>
                    </a:cubicBezTo>
                    <a:cubicBezTo>
                      <a:pt x="1536" y="1822"/>
                      <a:pt x="1596" y="1953"/>
                      <a:pt x="1703" y="2072"/>
                    </a:cubicBezTo>
                    <a:lnTo>
                      <a:pt x="834" y="3203"/>
                    </a:lnTo>
                    <a:cubicBezTo>
                      <a:pt x="774" y="3191"/>
                      <a:pt x="703" y="3168"/>
                      <a:pt x="631" y="3168"/>
                    </a:cubicBezTo>
                    <a:cubicBezTo>
                      <a:pt x="286" y="3168"/>
                      <a:pt x="0" y="3453"/>
                      <a:pt x="0" y="3799"/>
                    </a:cubicBezTo>
                    <a:cubicBezTo>
                      <a:pt x="0" y="4144"/>
                      <a:pt x="286" y="4418"/>
                      <a:pt x="631" y="4418"/>
                    </a:cubicBezTo>
                    <a:cubicBezTo>
                      <a:pt x="965" y="4418"/>
                      <a:pt x="1250" y="4144"/>
                      <a:pt x="1250" y="3799"/>
                    </a:cubicBezTo>
                    <a:cubicBezTo>
                      <a:pt x="1250" y="3632"/>
                      <a:pt x="1191" y="3501"/>
                      <a:pt x="1084" y="3382"/>
                    </a:cubicBezTo>
                    <a:lnTo>
                      <a:pt x="1953" y="2251"/>
                    </a:lnTo>
                    <a:cubicBezTo>
                      <a:pt x="2012" y="2263"/>
                      <a:pt x="2084" y="2275"/>
                      <a:pt x="2155" y="2275"/>
                    </a:cubicBezTo>
                    <a:cubicBezTo>
                      <a:pt x="2310" y="2275"/>
                      <a:pt x="2441" y="2215"/>
                      <a:pt x="2560" y="2144"/>
                    </a:cubicBezTo>
                    <a:lnTo>
                      <a:pt x="3441" y="2632"/>
                    </a:lnTo>
                    <a:cubicBezTo>
                      <a:pt x="3441" y="2668"/>
                      <a:pt x="3429" y="2691"/>
                      <a:pt x="3429" y="2739"/>
                    </a:cubicBezTo>
                    <a:cubicBezTo>
                      <a:pt x="3429" y="3084"/>
                      <a:pt x="3703" y="3370"/>
                      <a:pt x="4048" y="3370"/>
                    </a:cubicBezTo>
                    <a:cubicBezTo>
                      <a:pt x="4394" y="3370"/>
                      <a:pt x="4679" y="3084"/>
                      <a:pt x="4679" y="2739"/>
                    </a:cubicBezTo>
                    <a:cubicBezTo>
                      <a:pt x="4679" y="2572"/>
                      <a:pt x="4620" y="2429"/>
                      <a:pt x="4513" y="2322"/>
                    </a:cubicBezTo>
                    <a:lnTo>
                      <a:pt x="5418" y="1239"/>
                    </a:lnTo>
                    <a:cubicBezTo>
                      <a:pt x="5477" y="1251"/>
                      <a:pt x="5548" y="1263"/>
                      <a:pt x="5608" y="1263"/>
                    </a:cubicBezTo>
                    <a:cubicBezTo>
                      <a:pt x="5953" y="1263"/>
                      <a:pt x="6239" y="989"/>
                      <a:pt x="6239" y="643"/>
                    </a:cubicBezTo>
                    <a:cubicBezTo>
                      <a:pt x="6239" y="286"/>
                      <a:pt x="5953" y="1"/>
                      <a:pt x="5608" y="1"/>
                    </a:cubicBezTo>
                    <a:close/>
                  </a:path>
                </a:pathLst>
              </a:custGeom>
              <a:grpFill/>
              <a:ln w="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BB41"/>
                  </a:solidFill>
                </a:endParaRPr>
              </a:p>
            </p:txBody>
          </p:sp>
        </p:grpSp>
      </p:grpSp>
      <p:grpSp>
        <p:nvGrpSpPr>
          <p:cNvPr id="90" name="Google Shape;1136;p53">
            <a:extLst>
              <a:ext uri="{FF2B5EF4-FFF2-40B4-BE49-F238E27FC236}">
                <a16:creationId xmlns:a16="http://schemas.microsoft.com/office/drawing/2014/main" id="{871CD0A0-E2AC-9343-B1BE-8E9D3AA8AF55}"/>
              </a:ext>
            </a:extLst>
          </p:cNvPr>
          <p:cNvGrpSpPr/>
          <p:nvPr/>
        </p:nvGrpSpPr>
        <p:grpSpPr>
          <a:xfrm>
            <a:off x="3568756" y="2829903"/>
            <a:ext cx="244075" cy="207455"/>
            <a:chOff x="4660325" y="1866850"/>
            <a:chExt cx="68350" cy="58100"/>
          </a:xfrm>
          <a:solidFill>
            <a:srgbClr val="F3BB41"/>
          </a:solidFill>
        </p:grpSpPr>
        <p:sp>
          <p:nvSpPr>
            <p:cNvPr id="91" name="Google Shape;1137;p53">
              <a:extLst>
                <a:ext uri="{FF2B5EF4-FFF2-40B4-BE49-F238E27FC236}">
                  <a16:creationId xmlns:a16="http://schemas.microsoft.com/office/drawing/2014/main" id="{D3BA37C9-DABD-784A-B15E-15F08050F4AA}"/>
                </a:ext>
              </a:extLst>
            </p:cNvPr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138;p53">
              <a:extLst>
                <a:ext uri="{FF2B5EF4-FFF2-40B4-BE49-F238E27FC236}">
                  <a16:creationId xmlns:a16="http://schemas.microsoft.com/office/drawing/2014/main" id="{6BDF28B6-78F6-F945-9680-0C4BA2A39BA5}"/>
                </a:ext>
              </a:extLst>
            </p:cNvPr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1136;p53">
            <a:extLst>
              <a:ext uri="{FF2B5EF4-FFF2-40B4-BE49-F238E27FC236}">
                <a16:creationId xmlns:a16="http://schemas.microsoft.com/office/drawing/2014/main" id="{6572EFFD-A859-AA46-B125-5B87732F594A}"/>
              </a:ext>
            </a:extLst>
          </p:cNvPr>
          <p:cNvGrpSpPr/>
          <p:nvPr/>
        </p:nvGrpSpPr>
        <p:grpSpPr>
          <a:xfrm>
            <a:off x="5848170" y="2829902"/>
            <a:ext cx="244075" cy="207455"/>
            <a:chOff x="4660325" y="1866850"/>
            <a:chExt cx="68350" cy="58100"/>
          </a:xfrm>
          <a:solidFill>
            <a:srgbClr val="F3BB41"/>
          </a:solidFill>
        </p:grpSpPr>
        <p:sp>
          <p:nvSpPr>
            <p:cNvPr id="94" name="Google Shape;1137;p53">
              <a:extLst>
                <a:ext uri="{FF2B5EF4-FFF2-40B4-BE49-F238E27FC236}">
                  <a16:creationId xmlns:a16="http://schemas.microsoft.com/office/drawing/2014/main" id="{E3E37790-4F74-3B4B-812A-A050F976C3E2}"/>
                </a:ext>
              </a:extLst>
            </p:cNvPr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138;p53">
              <a:extLst>
                <a:ext uri="{FF2B5EF4-FFF2-40B4-BE49-F238E27FC236}">
                  <a16:creationId xmlns:a16="http://schemas.microsoft.com/office/drawing/2014/main" id="{3E6ABA25-AE61-2646-8D4E-19831A338E19}"/>
                </a:ext>
              </a:extLst>
            </p:cNvPr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7" name="Graphic 96">
            <a:extLst>
              <a:ext uri="{FF2B5EF4-FFF2-40B4-BE49-F238E27FC236}">
                <a16:creationId xmlns:a16="http://schemas.microsoft.com/office/drawing/2014/main" id="{D0EFAB5D-D3A2-734B-A30A-825BAF43C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53732" y="4825619"/>
            <a:ext cx="632853" cy="250527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0CF2CBAA-74DC-3047-8DB5-1D5437F9AF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6877" y="4778917"/>
            <a:ext cx="252026" cy="29203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687FE3E6-9C47-C94B-85A5-76B19204BC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1837" y="4830819"/>
            <a:ext cx="241066" cy="240128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E9FAB0F9-871B-6B43-AA4F-B823E6ACBA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8156" y="4857945"/>
            <a:ext cx="844956" cy="202347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398797A0-48C6-1343-B059-0F7B15B3DE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5078" y="4858691"/>
            <a:ext cx="375878" cy="20234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4ECD572-BEAC-E341-85CD-C869E18DCE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006914" y="4814633"/>
            <a:ext cx="409776" cy="296859"/>
          </a:xfrm>
          <a:prstGeom prst="rect">
            <a:avLst/>
          </a:prstGeom>
        </p:spPr>
      </p:pic>
      <p:sp>
        <p:nvSpPr>
          <p:cNvPr id="104" name="Google Shape;255;p34">
            <a:extLst>
              <a:ext uri="{FF2B5EF4-FFF2-40B4-BE49-F238E27FC236}">
                <a16:creationId xmlns:a16="http://schemas.microsoft.com/office/drawing/2014/main" id="{70369007-9E98-1C47-A8D7-0173E396C0E1}"/>
              </a:ext>
            </a:extLst>
          </p:cNvPr>
          <p:cNvSpPr txBox="1">
            <a:spLocks/>
          </p:cNvSpPr>
          <p:nvPr/>
        </p:nvSpPr>
        <p:spPr>
          <a:xfrm>
            <a:off x="3867441" y="2091831"/>
            <a:ext cx="1926117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/>
              <a:buNone/>
              <a:defRPr sz="1800" b="0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solidFill>
                  <a:srgbClr val="F3BB41"/>
                </a:solidFill>
              </a:rPr>
              <a:t>Modeling</a:t>
            </a:r>
          </a:p>
        </p:txBody>
      </p:sp>
      <p:sp>
        <p:nvSpPr>
          <p:cNvPr id="105" name="Google Shape;255;p34">
            <a:extLst>
              <a:ext uri="{FF2B5EF4-FFF2-40B4-BE49-F238E27FC236}">
                <a16:creationId xmlns:a16="http://schemas.microsoft.com/office/drawing/2014/main" id="{4E082024-C6F4-9249-8816-2A61B4ED6B6B}"/>
              </a:ext>
            </a:extLst>
          </p:cNvPr>
          <p:cNvSpPr txBox="1">
            <a:spLocks/>
          </p:cNvSpPr>
          <p:nvPr/>
        </p:nvSpPr>
        <p:spPr>
          <a:xfrm>
            <a:off x="6139446" y="2100860"/>
            <a:ext cx="1926117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/>
              <a:buNone/>
              <a:defRPr sz="1800" b="0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solidFill>
                  <a:srgbClr val="F3BB41"/>
                </a:solidFill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2516536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204;p30">
            <a:extLst>
              <a:ext uri="{FF2B5EF4-FFF2-40B4-BE49-F238E27FC236}">
                <a16:creationId xmlns:a16="http://schemas.microsoft.com/office/drawing/2014/main" id="{C8F5D9A5-0419-8640-A126-CF1C55742AF1}"/>
              </a:ext>
            </a:extLst>
          </p:cNvPr>
          <p:cNvCxnSpPr>
            <a:cxnSpLocks/>
          </p:cNvCxnSpPr>
          <p:nvPr/>
        </p:nvCxnSpPr>
        <p:spPr>
          <a:xfrm>
            <a:off x="521437" y="880024"/>
            <a:ext cx="0" cy="4329051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208;p30">
            <a:extLst>
              <a:ext uri="{FF2B5EF4-FFF2-40B4-BE49-F238E27FC236}">
                <a16:creationId xmlns:a16="http://schemas.microsoft.com/office/drawing/2014/main" id="{1EDD6988-6655-D24D-8AC1-756E505F66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437" y="404700"/>
            <a:ext cx="862255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3BB41"/>
                </a:solidFill>
              </a:rPr>
              <a:t>Exploratory Data Analysis</a:t>
            </a:r>
            <a:endParaRPr sz="3600" dirty="0">
              <a:solidFill>
                <a:srgbClr val="F3BB4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6312AA-2D26-614B-8FD5-D9F5EF3787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50206" y="1242459"/>
            <a:ext cx="5965015" cy="3496341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C25F9700-84D7-154C-94C3-B8AAF407CFAD}"/>
              </a:ext>
            </a:extLst>
          </p:cNvPr>
          <p:cNvGrpSpPr/>
          <p:nvPr/>
        </p:nvGrpSpPr>
        <p:grpSpPr>
          <a:xfrm>
            <a:off x="310987" y="404700"/>
            <a:ext cx="420900" cy="420900"/>
            <a:chOff x="1643150" y="1368767"/>
            <a:chExt cx="660600" cy="660600"/>
          </a:xfrm>
        </p:grpSpPr>
        <p:sp>
          <p:nvSpPr>
            <p:cNvPr id="26" name="Google Shape;261;p34">
              <a:extLst>
                <a:ext uri="{FF2B5EF4-FFF2-40B4-BE49-F238E27FC236}">
                  <a16:creationId xmlns:a16="http://schemas.microsoft.com/office/drawing/2014/main" id="{B6CABB10-D372-0D49-932B-AF0076E7116E}"/>
                </a:ext>
              </a:extLst>
            </p:cNvPr>
            <p:cNvSpPr/>
            <p:nvPr/>
          </p:nvSpPr>
          <p:spPr>
            <a:xfrm>
              <a:off x="1643150" y="1368767"/>
              <a:ext cx="660600" cy="660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BB41"/>
                </a:solidFill>
              </a:endParaRPr>
            </a:p>
          </p:txBody>
        </p:sp>
        <p:sp>
          <p:nvSpPr>
            <p:cNvPr id="27" name="Google Shape;4652;p56">
              <a:extLst>
                <a:ext uri="{FF2B5EF4-FFF2-40B4-BE49-F238E27FC236}">
                  <a16:creationId xmlns:a16="http://schemas.microsoft.com/office/drawing/2014/main" id="{8908C6D6-959E-DC43-B775-9A048C57EEAF}"/>
                </a:ext>
              </a:extLst>
            </p:cNvPr>
            <p:cNvSpPr/>
            <p:nvPr/>
          </p:nvSpPr>
          <p:spPr>
            <a:xfrm>
              <a:off x="1765526" y="1489162"/>
              <a:ext cx="415847" cy="413926"/>
            </a:xfrm>
            <a:custGeom>
              <a:avLst/>
              <a:gdLst/>
              <a:ahLst/>
              <a:cxnLst/>
              <a:rect l="l" t="t" r="r" b="b"/>
              <a:pathLst>
                <a:path w="11253" h="11201" extrusionOk="0">
                  <a:moveTo>
                    <a:pt x="9133" y="0"/>
                  </a:moveTo>
                  <a:cubicBezTo>
                    <a:pt x="8990" y="0"/>
                    <a:pt x="8847" y="60"/>
                    <a:pt x="8740" y="167"/>
                  </a:cubicBezTo>
                  <a:lnTo>
                    <a:pt x="322" y="8584"/>
                  </a:lnTo>
                  <a:cubicBezTo>
                    <a:pt x="1" y="8894"/>
                    <a:pt x="1" y="9263"/>
                    <a:pt x="215" y="9465"/>
                  </a:cubicBezTo>
                  <a:lnTo>
                    <a:pt x="1787" y="11049"/>
                  </a:lnTo>
                  <a:cubicBezTo>
                    <a:pt x="1894" y="11150"/>
                    <a:pt x="2037" y="11201"/>
                    <a:pt x="2178" y="11201"/>
                  </a:cubicBezTo>
                  <a:cubicBezTo>
                    <a:pt x="2320" y="11201"/>
                    <a:pt x="2460" y="11150"/>
                    <a:pt x="2561" y="11049"/>
                  </a:cubicBezTo>
                  <a:lnTo>
                    <a:pt x="9371" y="4239"/>
                  </a:lnTo>
                  <a:cubicBezTo>
                    <a:pt x="9431" y="4179"/>
                    <a:pt x="9431" y="4084"/>
                    <a:pt x="9371" y="4001"/>
                  </a:cubicBezTo>
                  <a:cubicBezTo>
                    <a:pt x="9341" y="3971"/>
                    <a:pt x="9300" y="3956"/>
                    <a:pt x="9257" y="3956"/>
                  </a:cubicBezTo>
                  <a:cubicBezTo>
                    <a:pt x="9213" y="3956"/>
                    <a:pt x="9169" y="3971"/>
                    <a:pt x="9133" y="4001"/>
                  </a:cubicBezTo>
                  <a:lnTo>
                    <a:pt x="2323" y="10811"/>
                  </a:lnTo>
                  <a:cubicBezTo>
                    <a:pt x="2281" y="10853"/>
                    <a:pt x="2227" y="10873"/>
                    <a:pt x="2172" y="10873"/>
                  </a:cubicBezTo>
                  <a:cubicBezTo>
                    <a:pt x="2117" y="10873"/>
                    <a:pt x="2061" y="10853"/>
                    <a:pt x="2013" y="10811"/>
                  </a:cubicBezTo>
                  <a:lnTo>
                    <a:pt x="453" y="9227"/>
                  </a:lnTo>
                  <a:cubicBezTo>
                    <a:pt x="358" y="9144"/>
                    <a:pt x="358" y="9001"/>
                    <a:pt x="453" y="8918"/>
                  </a:cubicBezTo>
                  <a:lnTo>
                    <a:pt x="703" y="8656"/>
                  </a:lnTo>
                  <a:lnTo>
                    <a:pt x="1096" y="9049"/>
                  </a:lnTo>
                  <a:cubicBezTo>
                    <a:pt x="1126" y="9079"/>
                    <a:pt x="1165" y="9093"/>
                    <a:pt x="1206" y="9093"/>
                  </a:cubicBezTo>
                  <a:cubicBezTo>
                    <a:pt x="1248" y="9093"/>
                    <a:pt x="1293" y="9079"/>
                    <a:pt x="1334" y="9049"/>
                  </a:cubicBezTo>
                  <a:cubicBezTo>
                    <a:pt x="1394" y="8989"/>
                    <a:pt x="1394" y="8882"/>
                    <a:pt x="1334" y="8811"/>
                  </a:cubicBezTo>
                  <a:lnTo>
                    <a:pt x="942" y="8418"/>
                  </a:lnTo>
                  <a:lnTo>
                    <a:pt x="1477" y="7882"/>
                  </a:lnTo>
                  <a:lnTo>
                    <a:pt x="1870" y="8275"/>
                  </a:lnTo>
                  <a:cubicBezTo>
                    <a:pt x="1900" y="8305"/>
                    <a:pt x="1939" y="8319"/>
                    <a:pt x="1980" y="8319"/>
                  </a:cubicBezTo>
                  <a:cubicBezTo>
                    <a:pt x="2022" y="8319"/>
                    <a:pt x="2067" y="8305"/>
                    <a:pt x="2108" y="8275"/>
                  </a:cubicBezTo>
                  <a:cubicBezTo>
                    <a:pt x="2168" y="8215"/>
                    <a:pt x="2168" y="8108"/>
                    <a:pt x="2108" y="8037"/>
                  </a:cubicBezTo>
                  <a:lnTo>
                    <a:pt x="1715" y="7644"/>
                  </a:lnTo>
                  <a:lnTo>
                    <a:pt x="2251" y="7108"/>
                  </a:lnTo>
                  <a:lnTo>
                    <a:pt x="2858" y="7727"/>
                  </a:lnTo>
                  <a:cubicBezTo>
                    <a:pt x="2888" y="7757"/>
                    <a:pt x="2930" y="7772"/>
                    <a:pt x="2973" y="7772"/>
                  </a:cubicBezTo>
                  <a:cubicBezTo>
                    <a:pt x="3016" y="7772"/>
                    <a:pt x="3061" y="7757"/>
                    <a:pt x="3097" y="7727"/>
                  </a:cubicBezTo>
                  <a:cubicBezTo>
                    <a:pt x="3156" y="7668"/>
                    <a:pt x="3156" y="7560"/>
                    <a:pt x="3097" y="7489"/>
                  </a:cubicBezTo>
                  <a:lnTo>
                    <a:pt x="2489" y="6870"/>
                  </a:lnTo>
                  <a:lnTo>
                    <a:pt x="3025" y="6334"/>
                  </a:lnTo>
                  <a:lnTo>
                    <a:pt x="3418" y="6727"/>
                  </a:lnTo>
                  <a:cubicBezTo>
                    <a:pt x="3448" y="6757"/>
                    <a:pt x="3487" y="6772"/>
                    <a:pt x="3528" y="6772"/>
                  </a:cubicBezTo>
                  <a:cubicBezTo>
                    <a:pt x="3570" y="6772"/>
                    <a:pt x="3614" y="6757"/>
                    <a:pt x="3656" y="6727"/>
                  </a:cubicBezTo>
                  <a:cubicBezTo>
                    <a:pt x="3716" y="6668"/>
                    <a:pt x="3716" y="6560"/>
                    <a:pt x="3656" y="6489"/>
                  </a:cubicBezTo>
                  <a:lnTo>
                    <a:pt x="3263" y="6096"/>
                  </a:lnTo>
                  <a:lnTo>
                    <a:pt x="3799" y="5560"/>
                  </a:lnTo>
                  <a:lnTo>
                    <a:pt x="4192" y="5953"/>
                  </a:lnTo>
                  <a:cubicBezTo>
                    <a:pt x="4222" y="5983"/>
                    <a:pt x="4260" y="5998"/>
                    <a:pt x="4302" y="5998"/>
                  </a:cubicBezTo>
                  <a:cubicBezTo>
                    <a:pt x="4344" y="5998"/>
                    <a:pt x="4388" y="5983"/>
                    <a:pt x="4430" y="5953"/>
                  </a:cubicBezTo>
                  <a:cubicBezTo>
                    <a:pt x="4490" y="5894"/>
                    <a:pt x="4490" y="5786"/>
                    <a:pt x="4430" y="5715"/>
                  </a:cubicBezTo>
                  <a:lnTo>
                    <a:pt x="4037" y="5322"/>
                  </a:lnTo>
                  <a:lnTo>
                    <a:pt x="4573" y="4786"/>
                  </a:lnTo>
                  <a:lnTo>
                    <a:pt x="4966" y="5179"/>
                  </a:lnTo>
                  <a:cubicBezTo>
                    <a:pt x="4996" y="5209"/>
                    <a:pt x="5034" y="5224"/>
                    <a:pt x="5076" y="5224"/>
                  </a:cubicBezTo>
                  <a:cubicBezTo>
                    <a:pt x="5118" y="5224"/>
                    <a:pt x="5162" y="5209"/>
                    <a:pt x="5204" y="5179"/>
                  </a:cubicBezTo>
                  <a:cubicBezTo>
                    <a:pt x="5264" y="5120"/>
                    <a:pt x="5264" y="5013"/>
                    <a:pt x="5204" y="4941"/>
                  </a:cubicBezTo>
                  <a:lnTo>
                    <a:pt x="4811" y="4548"/>
                  </a:lnTo>
                  <a:lnTo>
                    <a:pt x="5347" y="4012"/>
                  </a:lnTo>
                  <a:lnTo>
                    <a:pt x="5954" y="4632"/>
                  </a:lnTo>
                  <a:cubicBezTo>
                    <a:pt x="5984" y="4661"/>
                    <a:pt x="6026" y="4676"/>
                    <a:pt x="6069" y="4676"/>
                  </a:cubicBezTo>
                  <a:cubicBezTo>
                    <a:pt x="6112" y="4676"/>
                    <a:pt x="6156" y="4661"/>
                    <a:pt x="6192" y="4632"/>
                  </a:cubicBezTo>
                  <a:cubicBezTo>
                    <a:pt x="6252" y="4572"/>
                    <a:pt x="6252" y="4465"/>
                    <a:pt x="6192" y="4393"/>
                  </a:cubicBezTo>
                  <a:lnTo>
                    <a:pt x="5585" y="3774"/>
                  </a:lnTo>
                  <a:lnTo>
                    <a:pt x="6121" y="3239"/>
                  </a:lnTo>
                  <a:lnTo>
                    <a:pt x="6514" y="3631"/>
                  </a:lnTo>
                  <a:cubicBezTo>
                    <a:pt x="6543" y="3661"/>
                    <a:pt x="6582" y="3676"/>
                    <a:pt x="6624" y="3676"/>
                  </a:cubicBezTo>
                  <a:cubicBezTo>
                    <a:pt x="6665" y="3676"/>
                    <a:pt x="6710" y="3661"/>
                    <a:pt x="6752" y="3631"/>
                  </a:cubicBezTo>
                  <a:cubicBezTo>
                    <a:pt x="6811" y="3572"/>
                    <a:pt x="6811" y="3465"/>
                    <a:pt x="6752" y="3393"/>
                  </a:cubicBezTo>
                  <a:lnTo>
                    <a:pt x="6359" y="3000"/>
                  </a:lnTo>
                  <a:lnTo>
                    <a:pt x="6895" y="2465"/>
                  </a:lnTo>
                  <a:lnTo>
                    <a:pt x="7288" y="2858"/>
                  </a:lnTo>
                  <a:cubicBezTo>
                    <a:pt x="7317" y="2887"/>
                    <a:pt x="7356" y="2902"/>
                    <a:pt x="7398" y="2902"/>
                  </a:cubicBezTo>
                  <a:cubicBezTo>
                    <a:pt x="7439" y="2902"/>
                    <a:pt x="7484" y="2887"/>
                    <a:pt x="7526" y="2858"/>
                  </a:cubicBezTo>
                  <a:cubicBezTo>
                    <a:pt x="7585" y="2798"/>
                    <a:pt x="7585" y="2691"/>
                    <a:pt x="7526" y="2619"/>
                  </a:cubicBezTo>
                  <a:lnTo>
                    <a:pt x="7133" y="2226"/>
                  </a:lnTo>
                  <a:lnTo>
                    <a:pt x="7669" y="1691"/>
                  </a:lnTo>
                  <a:lnTo>
                    <a:pt x="8061" y="2084"/>
                  </a:lnTo>
                  <a:cubicBezTo>
                    <a:pt x="8091" y="2113"/>
                    <a:pt x="8130" y="2128"/>
                    <a:pt x="8172" y="2128"/>
                  </a:cubicBezTo>
                  <a:cubicBezTo>
                    <a:pt x="8213" y="2128"/>
                    <a:pt x="8258" y="2113"/>
                    <a:pt x="8300" y="2084"/>
                  </a:cubicBezTo>
                  <a:cubicBezTo>
                    <a:pt x="8359" y="2024"/>
                    <a:pt x="8359" y="1917"/>
                    <a:pt x="8300" y="1845"/>
                  </a:cubicBezTo>
                  <a:lnTo>
                    <a:pt x="7907" y="1453"/>
                  </a:lnTo>
                  <a:lnTo>
                    <a:pt x="8442" y="917"/>
                  </a:lnTo>
                  <a:lnTo>
                    <a:pt x="9050" y="1536"/>
                  </a:lnTo>
                  <a:cubicBezTo>
                    <a:pt x="9079" y="1566"/>
                    <a:pt x="9121" y="1581"/>
                    <a:pt x="9164" y="1581"/>
                  </a:cubicBezTo>
                  <a:cubicBezTo>
                    <a:pt x="9207" y="1581"/>
                    <a:pt x="9252" y="1566"/>
                    <a:pt x="9288" y="1536"/>
                  </a:cubicBezTo>
                  <a:cubicBezTo>
                    <a:pt x="9371" y="1476"/>
                    <a:pt x="9347" y="1369"/>
                    <a:pt x="9288" y="1298"/>
                  </a:cubicBezTo>
                  <a:lnTo>
                    <a:pt x="8681" y="679"/>
                  </a:lnTo>
                  <a:lnTo>
                    <a:pt x="8966" y="405"/>
                  </a:lnTo>
                  <a:cubicBezTo>
                    <a:pt x="9008" y="357"/>
                    <a:pt x="9065" y="333"/>
                    <a:pt x="9121" y="333"/>
                  </a:cubicBezTo>
                  <a:cubicBezTo>
                    <a:pt x="9178" y="333"/>
                    <a:pt x="9234" y="357"/>
                    <a:pt x="9276" y="405"/>
                  </a:cubicBezTo>
                  <a:lnTo>
                    <a:pt x="10859" y="1976"/>
                  </a:lnTo>
                  <a:cubicBezTo>
                    <a:pt x="10895" y="2024"/>
                    <a:pt x="10919" y="2072"/>
                    <a:pt x="10919" y="2131"/>
                  </a:cubicBezTo>
                  <a:cubicBezTo>
                    <a:pt x="10919" y="2191"/>
                    <a:pt x="10883" y="2250"/>
                    <a:pt x="10859" y="2274"/>
                  </a:cubicBezTo>
                  <a:lnTo>
                    <a:pt x="9705" y="3417"/>
                  </a:lnTo>
                  <a:cubicBezTo>
                    <a:pt x="9645" y="3477"/>
                    <a:pt x="9645" y="3584"/>
                    <a:pt x="9705" y="3655"/>
                  </a:cubicBezTo>
                  <a:cubicBezTo>
                    <a:pt x="9734" y="3685"/>
                    <a:pt x="9776" y="3700"/>
                    <a:pt x="9819" y="3700"/>
                  </a:cubicBezTo>
                  <a:cubicBezTo>
                    <a:pt x="9862" y="3700"/>
                    <a:pt x="9907" y="3685"/>
                    <a:pt x="9943" y="3655"/>
                  </a:cubicBezTo>
                  <a:lnTo>
                    <a:pt x="11098" y="2512"/>
                  </a:lnTo>
                  <a:cubicBezTo>
                    <a:pt x="11193" y="2405"/>
                    <a:pt x="11252" y="2274"/>
                    <a:pt x="11252" y="2131"/>
                  </a:cubicBezTo>
                  <a:cubicBezTo>
                    <a:pt x="11252" y="1976"/>
                    <a:pt x="11193" y="1845"/>
                    <a:pt x="11098" y="1738"/>
                  </a:cubicBezTo>
                  <a:lnTo>
                    <a:pt x="9514" y="167"/>
                  </a:lnTo>
                  <a:cubicBezTo>
                    <a:pt x="9407" y="60"/>
                    <a:pt x="9264" y="0"/>
                    <a:pt x="9133" y="0"/>
                  </a:cubicBezTo>
                  <a:close/>
                </a:path>
              </a:pathLst>
            </a:custGeom>
            <a:solidFill>
              <a:srgbClr val="F3BB41"/>
            </a:solidFill>
            <a:ln w="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BB4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624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4A129A7-96A5-D94A-A5FE-72D8A5ED79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50206" y="1242459"/>
            <a:ext cx="5965015" cy="3496341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</p:pic>
      <p:cxnSp>
        <p:nvCxnSpPr>
          <p:cNvPr id="15" name="Google Shape;204;p30">
            <a:extLst>
              <a:ext uri="{FF2B5EF4-FFF2-40B4-BE49-F238E27FC236}">
                <a16:creationId xmlns:a16="http://schemas.microsoft.com/office/drawing/2014/main" id="{C8F5D9A5-0419-8640-A126-CF1C55742AF1}"/>
              </a:ext>
            </a:extLst>
          </p:cNvPr>
          <p:cNvCxnSpPr>
            <a:cxnSpLocks/>
          </p:cNvCxnSpPr>
          <p:nvPr/>
        </p:nvCxnSpPr>
        <p:spPr>
          <a:xfrm>
            <a:off x="521437" y="880024"/>
            <a:ext cx="0" cy="4329051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208;p30">
            <a:extLst>
              <a:ext uri="{FF2B5EF4-FFF2-40B4-BE49-F238E27FC236}">
                <a16:creationId xmlns:a16="http://schemas.microsoft.com/office/drawing/2014/main" id="{1EDD6988-6655-D24D-8AC1-756E505F66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437" y="404700"/>
            <a:ext cx="862255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3BB41"/>
                </a:solidFill>
              </a:rPr>
              <a:t>Exploratory Data Analysis</a:t>
            </a:r>
            <a:endParaRPr sz="3600" dirty="0">
              <a:solidFill>
                <a:srgbClr val="F3BB4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25F9700-84D7-154C-94C3-B8AAF407CFAD}"/>
              </a:ext>
            </a:extLst>
          </p:cNvPr>
          <p:cNvGrpSpPr/>
          <p:nvPr/>
        </p:nvGrpSpPr>
        <p:grpSpPr>
          <a:xfrm>
            <a:off x="310987" y="404700"/>
            <a:ext cx="420900" cy="420900"/>
            <a:chOff x="1643150" y="1368767"/>
            <a:chExt cx="660600" cy="660600"/>
          </a:xfrm>
        </p:grpSpPr>
        <p:sp>
          <p:nvSpPr>
            <p:cNvPr id="26" name="Google Shape;261;p34">
              <a:extLst>
                <a:ext uri="{FF2B5EF4-FFF2-40B4-BE49-F238E27FC236}">
                  <a16:creationId xmlns:a16="http://schemas.microsoft.com/office/drawing/2014/main" id="{B6CABB10-D372-0D49-932B-AF0076E7116E}"/>
                </a:ext>
              </a:extLst>
            </p:cNvPr>
            <p:cNvSpPr/>
            <p:nvPr/>
          </p:nvSpPr>
          <p:spPr>
            <a:xfrm>
              <a:off x="1643150" y="1368767"/>
              <a:ext cx="660600" cy="660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BB41"/>
                </a:solidFill>
              </a:endParaRPr>
            </a:p>
          </p:txBody>
        </p:sp>
        <p:sp>
          <p:nvSpPr>
            <p:cNvPr id="27" name="Google Shape;4652;p56">
              <a:extLst>
                <a:ext uri="{FF2B5EF4-FFF2-40B4-BE49-F238E27FC236}">
                  <a16:creationId xmlns:a16="http://schemas.microsoft.com/office/drawing/2014/main" id="{8908C6D6-959E-DC43-B775-9A048C57EEAF}"/>
                </a:ext>
              </a:extLst>
            </p:cNvPr>
            <p:cNvSpPr/>
            <p:nvPr/>
          </p:nvSpPr>
          <p:spPr>
            <a:xfrm>
              <a:off x="1765526" y="1489162"/>
              <a:ext cx="415847" cy="413926"/>
            </a:xfrm>
            <a:custGeom>
              <a:avLst/>
              <a:gdLst/>
              <a:ahLst/>
              <a:cxnLst/>
              <a:rect l="l" t="t" r="r" b="b"/>
              <a:pathLst>
                <a:path w="11253" h="11201" extrusionOk="0">
                  <a:moveTo>
                    <a:pt x="9133" y="0"/>
                  </a:moveTo>
                  <a:cubicBezTo>
                    <a:pt x="8990" y="0"/>
                    <a:pt x="8847" y="60"/>
                    <a:pt x="8740" y="167"/>
                  </a:cubicBezTo>
                  <a:lnTo>
                    <a:pt x="322" y="8584"/>
                  </a:lnTo>
                  <a:cubicBezTo>
                    <a:pt x="1" y="8894"/>
                    <a:pt x="1" y="9263"/>
                    <a:pt x="215" y="9465"/>
                  </a:cubicBezTo>
                  <a:lnTo>
                    <a:pt x="1787" y="11049"/>
                  </a:lnTo>
                  <a:cubicBezTo>
                    <a:pt x="1894" y="11150"/>
                    <a:pt x="2037" y="11201"/>
                    <a:pt x="2178" y="11201"/>
                  </a:cubicBezTo>
                  <a:cubicBezTo>
                    <a:pt x="2320" y="11201"/>
                    <a:pt x="2460" y="11150"/>
                    <a:pt x="2561" y="11049"/>
                  </a:cubicBezTo>
                  <a:lnTo>
                    <a:pt x="9371" y="4239"/>
                  </a:lnTo>
                  <a:cubicBezTo>
                    <a:pt x="9431" y="4179"/>
                    <a:pt x="9431" y="4084"/>
                    <a:pt x="9371" y="4001"/>
                  </a:cubicBezTo>
                  <a:cubicBezTo>
                    <a:pt x="9341" y="3971"/>
                    <a:pt x="9300" y="3956"/>
                    <a:pt x="9257" y="3956"/>
                  </a:cubicBezTo>
                  <a:cubicBezTo>
                    <a:pt x="9213" y="3956"/>
                    <a:pt x="9169" y="3971"/>
                    <a:pt x="9133" y="4001"/>
                  </a:cubicBezTo>
                  <a:lnTo>
                    <a:pt x="2323" y="10811"/>
                  </a:lnTo>
                  <a:cubicBezTo>
                    <a:pt x="2281" y="10853"/>
                    <a:pt x="2227" y="10873"/>
                    <a:pt x="2172" y="10873"/>
                  </a:cubicBezTo>
                  <a:cubicBezTo>
                    <a:pt x="2117" y="10873"/>
                    <a:pt x="2061" y="10853"/>
                    <a:pt x="2013" y="10811"/>
                  </a:cubicBezTo>
                  <a:lnTo>
                    <a:pt x="453" y="9227"/>
                  </a:lnTo>
                  <a:cubicBezTo>
                    <a:pt x="358" y="9144"/>
                    <a:pt x="358" y="9001"/>
                    <a:pt x="453" y="8918"/>
                  </a:cubicBezTo>
                  <a:lnTo>
                    <a:pt x="703" y="8656"/>
                  </a:lnTo>
                  <a:lnTo>
                    <a:pt x="1096" y="9049"/>
                  </a:lnTo>
                  <a:cubicBezTo>
                    <a:pt x="1126" y="9079"/>
                    <a:pt x="1165" y="9093"/>
                    <a:pt x="1206" y="9093"/>
                  </a:cubicBezTo>
                  <a:cubicBezTo>
                    <a:pt x="1248" y="9093"/>
                    <a:pt x="1293" y="9079"/>
                    <a:pt x="1334" y="9049"/>
                  </a:cubicBezTo>
                  <a:cubicBezTo>
                    <a:pt x="1394" y="8989"/>
                    <a:pt x="1394" y="8882"/>
                    <a:pt x="1334" y="8811"/>
                  </a:cubicBezTo>
                  <a:lnTo>
                    <a:pt x="942" y="8418"/>
                  </a:lnTo>
                  <a:lnTo>
                    <a:pt x="1477" y="7882"/>
                  </a:lnTo>
                  <a:lnTo>
                    <a:pt x="1870" y="8275"/>
                  </a:lnTo>
                  <a:cubicBezTo>
                    <a:pt x="1900" y="8305"/>
                    <a:pt x="1939" y="8319"/>
                    <a:pt x="1980" y="8319"/>
                  </a:cubicBezTo>
                  <a:cubicBezTo>
                    <a:pt x="2022" y="8319"/>
                    <a:pt x="2067" y="8305"/>
                    <a:pt x="2108" y="8275"/>
                  </a:cubicBezTo>
                  <a:cubicBezTo>
                    <a:pt x="2168" y="8215"/>
                    <a:pt x="2168" y="8108"/>
                    <a:pt x="2108" y="8037"/>
                  </a:cubicBezTo>
                  <a:lnTo>
                    <a:pt x="1715" y="7644"/>
                  </a:lnTo>
                  <a:lnTo>
                    <a:pt x="2251" y="7108"/>
                  </a:lnTo>
                  <a:lnTo>
                    <a:pt x="2858" y="7727"/>
                  </a:lnTo>
                  <a:cubicBezTo>
                    <a:pt x="2888" y="7757"/>
                    <a:pt x="2930" y="7772"/>
                    <a:pt x="2973" y="7772"/>
                  </a:cubicBezTo>
                  <a:cubicBezTo>
                    <a:pt x="3016" y="7772"/>
                    <a:pt x="3061" y="7757"/>
                    <a:pt x="3097" y="7727"/>
                  </a:cubicBezTo>
                  <a:cubicBezTo>
                    <a:pt x="3156" y="7668"/>
                    <a:pt x="3156" y="7560"/>
                    <a:pt x="3097" y="7489"/>
                  </a:cubicBezTo>
                  <a:lnTo>
                    <a:pt x="2489" y="6870"/>
                  </a:lnTo>
                  <a:lnTo>
                    <a:pt x="3025" y="6334"/>
                  </a:lnTo>
                  <a:lnTo>
                    <a:pt x="3418" y="6727"/>
                  </a:lnTo>
                  <a:cubicBezTo>
                    <a:pt x="3448" y="6757"/>
                    <a:pt x="3487" y="6772"/>
                    <a:pt x="3528" y="6772"/>
                  </a:cubicBezTo>
                  <a:cubicBezTo>
                    <a:pt x="3570" y="6772"/>
                    <a:pt x="3614" y="6757"/>
                    <a:pt x="3656" y="6727"/>
                  </a:cubicBezTo>
                  <a:cubicBezTo>
                    <a:pt x="3716" y="6668"/>
                    <a:pt x="3716" y="6560"/>
                    <a:pt x="3656" y="6489"/>
                  </a:cubicBezTo>
                  <a:lnTo>
                    <a:pt x="3263" y="6096"/>
                  </a:lnTo>
                  <a:lnTo>
                    <a:pt x="3799" y="5560"/>
                  </a:lnTo>
                  <a:lnTo>
                    <a:pt x="4192" y="5953"/>
                  </a:lnTo>
                  <a:cubicBezTo>
                    <a:pt x="4222" y="5983"/>
                    <a:pt x="4260" y="5998"/>
                    <a:pt x="4302" y="5998"/>
                  </a:cubicBezTo>
                  <a:cubicBezTo>
                    <a:pt x="4344" y="5998"/>
                    <a:pt x="4388" y="5983"/>
                    <a:pt x="4430" y="5953"/>
                  </a:cubicBezTo>
                  <a:cubicBezTo>
                    <a:pt x="4490" y="5894"/>
                    <a:pt x="4490" y="5786"/>
                    <a:pt x="4430" y="5715"/>
                  </a:cubicBezTo>
                  <a:lnTo>
                    <a:pt x="4037" y="5322"/>
                  </a:lnTo>
                  <a:lnTo>
                    <a:pt x="4573" y="4786"/>
                  </a:lnTo>
                  <a:lnTo>
                    <a:pt x="4966" y="5179"/>
                  </a:lnTo>
                  <a:cubicBezTo>
                    <a:pt x="4996" y="5209"/>
                    <a:pt x="5034" y="5224"/>
                    <a:pt x="5076" y="5224"/>
                  </a:cubicBezTo>
                  <a:cubicBezTo>
                    <a:pt x="5118" y="5224"/>
                    <a:pt x="5162" y="5209"/>
                    <a:pt x="5204" y="5179"/>
                  </a:cubicBezTo>
                  <a:cubicBezTo>
                    <a:pt x="5264" y="5120"/>
                    <a:pt x="5264" y="5013"/>
                    <a:pt x="5204" y="4941"/>
                  </a:cubicBezTo>
                  <a:lnTo>
                    <a:pt x="4811" y="4548"/>
                  </a:lnTo>
                  <a:lnTo>
                    <a:pt x="5347" y="4012"/>
                  </a:lnTo>
                  <a:lnTo>
                    <a:pt x="5954" y="4632"/>
                  </a:lnTo>
                  <a:cubicBezTo>
                    <a:pt x="5984" y="4661"/>
                    <a:pt x="6026" y="4676"/>
                    <a:pt x="6069" y="4676"/>
                  </a:cubicBezTo>
                  <a:cubicBezTo>
                    <a:pt x="6112" y="4676"/>
                    <a:pt x="6156" y="4661"/>
                    <a:pt x="6192" y="4632"/>
                  </a:cubicBezTo>
                  <a:cubicBezTo>
                    <a:pt x="6252" y="4572"/>
                    <a:pt x="6252" y="4465"/>
                    <a:pt x="6192" y="4393"/>
                  </a:cubicBezTo>
                  <a:lnTo>
                    <a:pt x="5585" y="3774"/>
                  </a:lnTo>
                  <a:lnTo>
                    <a:pt x="6121" y="3239"/>
                  </a:lnTo>
                  <a:lnTo>
                    <a:pt x="6514" y="3631"/>
                  </a:lnTo>
                  <a:cubicBezTo>
                    <a:pt x="6543" y="3661"/>
                    <a:pt x="6582" y="3676"/>
                    <a:pt x="6624" y="3676"/>
                  </a:cubicBezTo>
                  <a:cubicBezTo>
                    <a:pt x="6665" y="3676"/>
                    <a:pt x="6710" y="3661"/>
                    <a:pt x="6752" y="3631"/>
                  </a:cubicBezTo>
                  <a:cubicBezTo>
                    <a:pt x="6811" y="3572"/>
                    <a:pt x="6811" y="3465"/>
                    <a:pt x="6752" y="3393"/>
                  </a:cubicBezTo>
                  <a:lnTo>
                    <a:pt x="6359" y="3000"/>
                  </a:lnTo>
                  <a:lnTo>
                    <a:pt x="6895" y="2465"/>
                  </a:lnTo>
                  <a:lnTo>
                    <a:pt x="7288" y="2858"/>
                  </a:lnTo>
                  <a:cubicBezTo>
                    <a:pt x="7317" y="2887"/>
                    <a:pt x="7356" y="2902"/>
                    <a:pt x="7398" y="2902"/>
                  </a:cubicBezTo>
                  <a:cubicBezTo>
                    <a:pt x="7439" y="2902"/>
                    <a:pt x="7484" y="2887"/>
                    <a:pt x="7526" y="2858"/>
                  </a:cubicBezTo>
                  <a:cubicBezTo>
                    <a:pt x="7585" y="2798"/>
                    <a:pt x="7585" y="2691"/>
                    <a:pt x="7526" y="2619"/>
                  </a:cubicBezTo>
                  <a:lnTo>
                    <a:pt x="7133" y="2226"/>
                  </a:lnTo>
                  <a:lnTo>
                    <a:pt x="7669" y="1691"/>
                  </a:lnTo>
                  <a:lnTo>
                    <a:pt x="8061" y="2084"/>
                  </a:lnTo>
                  <a:cubicBezTo>
                    <a:pt x="8091" y="2113"/>
                    <a:pt x="8130" y="2128"/>
                    <a:pt x="8172" y="2128"/>
                  </a:cubicBezTo>
                  <a:cubicBezTo>
                    <a:pt x="8213" y="2128"/>
                    <a:pt x="8258" y="2113"/>
                    <a:pt x="8300" y="2084"/>
                  </a:cubicBezTo>
                  <a:cubicBezTo>
                    <a:pt x="8359" y="2024"/>
                    <a:pt x="8359" y="1917"/>
                    <a:pt x="8300" y="1845"/>
                  </a:cubicBezTo>
                  <a:lnTo>
                    <a:pt x="7907" y="1453"/>
                  </a:lnTo>
                  <a:lnTo>
                    <a:pt x="8442" y="917"/>
                  </a:lnTo>
                  <a:lnTo>
                    <a:pt x="9050" y="1536"/>
                  </a:lnTo>
                  <a:cubicBezTo>
                    <a:pt x="9079" y="1566"/>
                    <a:pt x="9121" y="1581"/>
                    <a:pt x="9164" y="1581"/>
                  </a:cubicBezTo>
                  <a:cubicBezTo>
                    <a:pt x="9207" y="1581"/>
                    <a:pt x="9252" y="1566"/>
                    <a:pt x="9288" y="1536"/>
                  </a:cubicBezTo>
                  <a:cubicBezTo>
                    <a:pt x="9371" y="1476"/>
                    <a:pt x="9347" y="1369"/>
                    <a:pt x="9288" y="1298"/>
                  </a:cubicBezTo>
                  <a:lnTo>
                    <a:pt x="8681" y="679"/>
                  </a:lnTo>
                  <a:lnTo>
                    <a:pt x="8966" y="405"/>
                  </a:lnTo>
                  <a:cubicBezTo>
                    <a:pt x="9008" y="357"/>
                    <a:pt x="9065" y="333"/>
                    <a:pt x="9121" y="333"/>
                  </a:cubicBezTo>
                  <a:cubicBezTo>
                    <a:pt x="9178" y="333"/>
                    <a:pt x="9234" y="357"/>
                    <a:pt x="9276" y="405"/>
                  </a:cubicBezTo>
                  <a:lnTo>
                    <a:pt x="10859" y="1976"/>
                  </a:lnTo>
                  <a:cubicBezTo>
                    <a:pt x="10895" y="2024"/>
                    <a:pt x="10919" y="2072"/>
                    <a:pt x="10919" y="2131"/>
                  </a:cubicBezTo>
                  <a:cubicBezTo>
                    <a:pt x="10919" y="2191"/>
                    <a:pt x="10883" y="2250"/>
                    <a:pt x="10859" y="2274"/>
                  </a:cubicBezTo>
                  <a:lnTo>
                    <a:pt x="9705" y="3417"/>
                  </a:lnTo>
                  <a:cubicBezTo>
                    <a:pt x="9645" y="3477"/>
                    <a:pt x="9645" y="3584"/>
                    <a:pt x="9705" y="3655"/>
                  </a:cubicBezTo>
                  <a:cubicBezTo>
                    <a:pt x="9734" y="3685"/>
                    <a:pt x="9776" y="3700"/>
                    <a:pt x="9819" y="3700"/>
                  </a:cubicBezTo>
                  <a:cubicBezTo>
                    <a:pt x="9862" y="3700"/>
                    <a:pt x="9907" y="3685"/>
                    <a:pt x="9943" y="3655"/>
                  </a:cubicBezTo>
                  <a:lnTo>
                    <a:pt x="11098" y="2512"/>
                  </a:lnTo>
                  <a:cubicBezTo>
                    <a:pt x="11193" y="2405"/>
                    <a:pt x="11252" y="2274"/>
                    <a:pt x="11252" y="2131"/>
                  </a:cubicBezTo>
                  <a:cubicBezTo>
                    <a:pt x="11252" y="1976"/>
                    <a:pt x="11193" y="1845"/>
                    <a:pt x="11098" y="1738"/>
                  </a:cubicBezTo>
                  <a:lnTo>
                    <a:pt x="9514" y="167"/>
                  </a:lnTo>
                  <a:cubicBezTo>
                    <a:pt x="9407" y="60"/>
                    <a:pt x="9264" y="0"/>
                    <a:pt x="9133" y="0"/>
                  </a:cubicBezTo>
                  <a:close/>
                </a:path>
              </a:pathLst>
            </a:custGeom>
            <a:solidFill>
              <a:srgbClr val="F3BB41"/>
            </a:solidFill>
            <a:ln w="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BB41"/>
                </a:solidFill>
              </a:endParaRPr>
            </a:p>
          </p:txBody>
        </p:sp>
      </p:grp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CA5F07E3-7818-834F-BF06-7D346A2BD978}"/>
              </a:ext>
            </a:extLst>
          </p:cNvPr>
          <p:cNvCxnSpPr>
            <a:cxnSpLocks/>
          </p:cNvCxnSpPr>
          <p:nvPr/>
        </p:nvCxnSpPr>
        <p:spPr>
          <a:xfrm flipV="1">
            <a:off x="5826549" y="1688129"/>
            <a:ext cx="515979" cy="84820"/>
          </a:xfrm>
          <a:prstGeom prst="bentConnector3">
            <a:avLst>
              <a:gd name="adj1" fmla="val 57"/>
            </a:avLst>
          </a:prstGeom>
          <a:ln w="28575">
            <a:solidFill>
              <a:srgbClr val="F3BB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802B49F-F101-DE47-924E-7ED438579028}"/>
              </a:ext>
            </a:extLst>
          </p:cNvPr>
          <p:cNvSpPr txBox="1"/>
          <p:nvPr/>
        </p:nvSpPr>
        <p:spPr>
          <a:xfrm>
            <a:off x="6342528" y="1529502"/>
            <a:ext cx="1021976" cy="317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3BB41"/>
                </a:solidFill>
                <a:latin typeface="Avenir Book" panose="02000503020000020003" pitchFamily="2" charset="0"/>
              </a:rPr>
              <a:t>Weekdays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B82447F7-4753-6549-A034-6D9FCB595FA6}"/>
              </a:ext>
            </a:extLst>
          </p:cNvPr>
          <p:cNvSpPr/>
          <p:nvPr/>
        </p:nvSpPr>
        <p:spPr>
          <a:xfrm rot="5400000">
            <a:off x="5696914" y="1418766"/>
            <a:ext cx="259268" cy="967639"/>
          </a:xfrm>
          <a:prstGeom prst="leftBrace">
            <a:avLst>
              <a:gd name="adj1" fmla="val 67532"/>
              <a:gd name="adj2" fmla="val 50517"/>
            </a:avLst>
          </a:prstGeom>
          <a:ln w="28575">
            <a:solidFill>
              <a:srgbClr val="F3BB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759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A46E1868-4A89-3040-A57E-FB06F3587D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50206" y="1242459"/>
            <a:ext cx="5965015" cy="3496341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</p:pic>
      <p:cxnSp>
        <p:nvCxnSpPr>
          <p:cNvPr id="15" name="Google Shape;204;p30">
            <a:extLst>
              <a:ext uri="{FF2B5EF4-FFF2-40B4-BE49-F238E27FC236}">
                <a16:creationId xmlns:a16="http://schemas.microsoft.com/office/drawing/2014/main" id="{C8F5D9A5-0419-8640-A126-CF1C55742AF1}"/>
              </a:ext>
            </a:extLst>
          </p:cNvPr>
          <p:cNvCxnSpPr>
            <a:cxnSpLocks/>
          </p:cNvCxnSpPr>
          <p:nvPr/>
        </p:nvCxnSpPr>
        <p:spPr>
          <a:xfrm>
            <a:off x="521437" y="880024"/>
            <a:ext cx="0" cy="4329051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208;p30">
            <a:extLst>
              <a:ext uri="{FF2B5EF4-FFF2-40B4-BE49-F238E27FC236}">
                <a16:creationId xmlns:a16="http://schemas.microsoft.com/office/drawing/2014/main" id="{1EDD6988-6655-D24D-8AC1-756E505F66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437" y="404700"/>
            <a:ext cx="862255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3BB41"/>
                </a:solidFill>
              </a:rPr>
              <a:t>Exploratory Data Analysis</a:t>
            </a:r>
            <a:endParaRPr sz="3600" dirty="0">
              <a:solidFill>
                <a:srgbClr val="F3BB4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25F9700-84D7-154C-94C3-B8AAF407CFAD}"/>
              </a:ext>
            </a:extLst>
          </p:cNvPr>
          <p:cNvGrpSpPr/>
          <p:nvPr/>
        </p:nvGrpSpPr>
        <p:grpSpPr>
          <a:xfrm>
            <a:off x="310987" y="404700"/>
            <a:ext cx="420900" cy="420900"/>
            <a:chOff x="1643150" y="1368767"/>
            <a:chExt cx="660600" cy="660600"/>
          </a:xfrm>
        </p:grpSpPr>
        <p:sp>
          <p:nvSpPr>
            <p:cNvPr id="26" name="Google Shape;261;p34">
              <a:extLst>
                <a:ext uri="{FF2B5EF4-FFF2-40B4-BE49-F238E27FC236}">
                  <a16:creationId xmlns:a16="http://schemas.microsoft.com/office/drawing/2014/main" id="{B6CABB10-D372-0D49-932B-AF0076E7116E}"/>
                </a:ext>
              </a:extLst>
            </p:cNvPr>
            <p:cNvSpPr/>
            <p:nvPr/>
          </p:nvSpPr>
          <p:spPr>
            <a:xfrm>
              <a:off x="1643150" y="1368767"/>
              <a:ext cx="660600" cy="660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BB41"/>
                </a:solidFill>
              </a:endParaRPr>
            </a:p>
          </p:txBody>
        </p:sp>
        <p:sp>
          <p:nvSpPr>
            <p:cNvPr id="27" name="Google Shape;4652;p56">
              <a:extLst>
                <a:ext uri="{FF2B5EF4-FFF2-40B4-BE49-F238E27FC236}">
                  <a16:creationId xmlns:a16="http://schemas.microsoft.com/office/drawing/2014/main" id="{8908C6D6-959E-DC43-B775-9A048C57EEAF}"/>
                </a:ext>
              </a:extLst>
            </p:cNvPr>
            <p:cNvSpPr/>
            <p:nvPr/>
          </p:nvSpPr>
          <p:spPr>
            <a:xfrm>
              <a:off x="1765526" y="1489162"/>
              <a:ext cx="415847" cy="413926"/>
            </a:xfrm>
            <a:custGeom>
              <a:avLst/>
              <a:gdLst/>
              <a:ahLst/>
              <a:cxnLst/>
              <a:rect l="l" t="t" r="r" b="b"/>
              <a:pathLst>
                <a:path w="11253" h="11201" extrusionOk="0">
                  <a:moveTo>
                    <a:pt x="9133" y="0"/>
                  </a:moveTo>
                  <a:cubicBezTo>
                    <a:pt x="8990" y="0"/>
                    <a:pt x="8847" y="60"/>
                    <a:pt x="8740" y="167"/>
                  </a:cubicBezTo>
                  <a:lnTo>
                    <a:pt x="322" y="8584"/>
                  </a:lnTo>
                  <a:cubicBezTo>
                    <a:pt x="1" y="8894"/>
                    <a:pt x="1" y="9263"/>
                    <a:pt x="215" y="9465"/>
                  </a:cubicBezTo>
                  <a:lnTo>
                    <a:pt x="1787" y="11049"/>
                  </a:lnTo>
                  <a:cubicBezTo>
                    <a:pt x="1894" y="11150"/>
                    <a:pt x="2037" y="11201"/>
                    <a:pt x="2178" y="11201"/>
                  </a:cubicBezTo>
                  <a:cubicBezTo>
                    <a:pt x="2320" y="11201"/>
                    <a:pt x="2460" y="11150"/>
                    <a:pt x="2561" y="11049"/>
                  </a:cubicBezTo>
                  <a:lnTo>
                    <a:pt x="9371" y="4239"/>
                  </a:lnTo>
                  <a:cubicBezTo>
                    <a:pt x="9431" y="4179"/>
                    <a:pt x="9431" y="4084"/>
                    <a:pt x="9371" y="4001"/>
                  </a:cubicBezTo>
                  <a:cubicBezTo>
                    <a:pt x="9341" y="3971"/>
                    <a:pt x="9300" y="3956"/>
                    <a:pt x="9257" y="3956"/>
                  </a:cubicBezTo>
                  <a:cubicBezTo>
                    <a:pt x="9213" y="3956"/>
                    <a:pt x="9169" y="3971"/>
                    <a:pt x="9133" y="4001"/>
                  </a:cubicBezTo>
                  <a:lnTo>
                    <a:pt x="2323" y="10811"/>
                  </a:lnTo>
                  <a:cubicBezTo>
                    <a:pt x="2281" y="10853"/>
                    <a:pt x="2227" y="10873"/>
                    <a:pt x="2172" y="10873"/>
                  </a:cubicBezTo>
                  <a:cubicBezTo>
                    <a:pt x="2117" y="10873"/>
                    <a:pt x="2061" y="10853"/>
                    <a:pt x="2013" y="10811"/>
                  </a:cubicBezTo>
                  <a:lnTo>
                    <a:pt x="453" y="9227"/>
                  </a:lnTo>
                  <a:cubicBezTo>
                    <a:pt x="358" y="9144"/>
                    <a:pt x="358" y="9001"/>
                    <a:pt x="453" y="8918"/>
                  </a:cubicBezTo>
                  <a:lnTo>
                    <a:pt x="703" y="8656"/>
                  </a:lnTo>
                  <a:lnTo>
                    <a:pt x="1096" y="9049"/>
                  </a:lnTo>
                  <a:cubicBezTo>
                    <a:pt x="1126" y="9079"/>
                    <a:pt x="1165" y="9093"/>
                    <a:pt x="1206" y="9093"/>
                  </a:cubicBezTo>
                  <a:cubicBezTo>
                    <a:pt x="1248" y="9093"/>
                    <a:pt x="1293" y="9079"/>
                    <a:pt x="1334" y="9049"/>
                  </a:cubicBezTo>
                  <a:cubicBezTo>
                    <a:pt x="1394" y="8989"/>
                    <a:pt x="1394" y="8882"/>
                    <a:pt x="1334" y="8811"/>
                  </a:cubicBezTo>
                  <a:lnTo>
                    <a:pt x="942" y="8418"/>
                  </a:lnTo>
                  <a:lnTo>
                    <a:pt x="1477" y="7882"/>
                  </a:lnTo>
                  <a:lnTo>
                    <a:pt x="1870" y="8275"/>
                  </a:lnTo>
                  <a:cubicBezTo>
                    <a:pt x="1900" y="8305"/>
                    <a:pt x="1939" y="8319"/>
                    <a:pt x="1980" y="8319"/>
                  </a:cubicBezTo>
                  <a:cubicBezTo>
                    <a:pt x="2022" y="8319"/>
                    <a:pt x="2067" y="8305"/>
                    <a:pt x="2108" y="8275"/>
                  </a:cubicBezTo>
                  <a:cubicBezTo>
                    <a:pt x="2168" y="8215"/>
                    <a:pt x="2168" y="8108"/>
                    <a:pt x="2108" y="8037"/>
                  </a:cubicBezTo>
                  <a:lnTo>
                    <a:pt x="1715" y="7644"/>
                  </a:lnTo>
                  <a:lnTo>
                    <a:pt x="2251" y="7108"/>
                  </a:lnTo>
                  <a:lnTo>
                    <a:pt x="2858" y="7727"/>
                  </a:lnTo>
                  <a:cubicBezTo>
                    <a:pt x="2888" y="7757"/>
                    <a:pt x="2930" y="7772"/>
                    <a:pt x="2973" y="7772"/>
                  </a:cubicBezTo>
                  <a:cubicBezTo>
                    <a:pt x="3016" y="7772"/>
                    <a:pt x="3061" y="7757"/>
                    <a:pt x="3097" y="7727"/>
                  </a:cubicBezTo>
                  <a:cubicBezTo>
                    <a:pt x="3156" y="7668"/>
                    <a:pt x="3156" y="7560"/>
                    <a:pt x="3097" y="7489"/>
                  </a:cubicBezTo>
                  <a:lnTo>
                    <a:pt x="2489" y="6870"/>
                  </a:lnTo>
                  <a:lnTo>
                    <a:pt x="3025" y="6334"/>
                  </a:lnTo>
                  <a:lnTo>
                    <a:pt x="3418" y="6727"/>
                  </a:lnTo>
                  <a:cubicBezTo>
                    <a:pt x="3448" y="6757"/>
                    <a:pt x="3487" y="6772"/>
                    <a:pt x="3528" y="6772"/>
                  </a:cubicBezTo>
                  <a:cubicBezTo>
                    <a:pt x="3570" y="6772"/>
                    <a:pt x="3614" y="6757"/>
                    <a:pt x="3656" y="6727"/>
                  </a:cubicBezTo>
                  <a:cubicBezTo>
                    <a:pt x="3716" y="6668"/>
                    <a:pt x="3716" y="6560"/>
                    <a:pt x="3656" y="6489"/>
                  </a:cubicBezTo>
                  <a:lnTo>
                    <a:pt x="3263" y="6096"/>
                  </a:lnTo>
                  <a:lnTo>
                    <a:pt x="3799" y="5560"/>
                  </a:lnTo>
                  <a:lnTo>
                    <a:pt x="4192" y="5953"/>
                  </a:lnTo>
                  <a:cubicBezTo>
                    <a:pt x="4222" y="5983"/>
                    <a:pt x="4260" y="5998"/>
                    <a:pt x="4302" y="5998"/>
                  </a:cubicBezTo>
                  <a:cubicBezTo>
                    <a:pt x="4344" y="5998"/>
                    <a:pt x="4388" y="5983"/>
                    <a:pt x="4430" y="5953"/>
                  </a:cubicBezTo>
                  <a:cubicBezTo>
                    <a:pt x="4490" y="5894"/>
                    <a:pt x="4490" y="5786"/>
                    <a:pt x="4430" y="5715"/>
                  </a:cubicBezTo>
                  <a:lnTo>
                    <a:pt x="4037" y="5322"/>
                  </a:lnTo>
                  <a:lnTo>
                    <a:pt x="4573" y="4786"/>
                  </a:lnTo>
                  <a:lnTo>
                    <a:pt x="4966" y="5179"/>
                  </a:lnTo>
                  <a:cubicBezTo>
                    <a:pt x="4996" y="5209"/>
                    <a:pt x="5034" y="5224"/>
                    <a:pt x="5076" y="5224"/>
                  </a:cubicBezTo>
                  <a:cubicBezTo>
                    <a:pt x="5118" y="5224"/>
                    <a:pt x="5162" y="5209"/>
                    <a:pt x="5204" y="5179"/>
                  </a:cubicBezTo>
                  <a:cubicBezTo>
                    <a:pt x="5264" y="5120"/>
                    <a:pt x="5264" y="5013"/>
                    <a:pt x="5204" y="4941"/>
                  </a:cubicBezTo>
                  <a:lnTo>
                    <a:pt x="4811" y="4548"/>
                  </a:lnTo>
                  <a:lnTo>
                    <a:pt x="5347" y="4012"/>
                  </a:lnTo>
                  <a:lnTo>
                    <a:pt x="5954" y="4632"/>
                  </a:lnTo>
                  <a:cubicBezTo>
                    <a:pt x="5984" y="4661"/>
                    <a:pt x="6026" y="4676"/>
                    <a:pt x="6069" y="4676"/>
                  </a:cubicBezTo>
                  <a:cubicBezTo>
                    <a:pt x="6112" y="4676"/>
                    <a:pt x="6156" y="4661"/>
                    <a:pt x="6192" y="4632"/>
                  </a:cubicBezTo>
                  <a:cubicBezTo>
                    <a:pt x="6252" y="4572"/>
                    <a:pt x="6252" y="4465"/>
                    <a:pt x="6192" y="4393"/>
                  </a:cubicBezTo>
                  <a:lnTo>
                    <a:pt x="5585" y="3774"/>
                  </a:lnTo>
                  <a:lnTo>
                    <a:pt x="6121" y="3239"/>
                  </a:lnTo>
                  <a:lnTo>
                    <a:pt x="6514" y="3631"/>
                  </a:lnTo>
                  <a:cubicBezTo>
                    <a:pt x="6543" y="3661"/>
                    <a:pt x="6582" y="3676"/>
                    <a:pt x="6624" y="3676"/>
                  </a:cubicBezTo>
                  <a:cubicBezTo>
                    <a:pt x="6665" y="3676"/>
                    <a:pt x="6710" y="3661"/>
                    <a:pt x="6752" y="3631"/>
                  </a:cubicBezTo>
                  <a:cubicBezTo>
                    <a:pt x="6811" y="3572"/>
                    <a:pt x="6811" y="3465"/>
                    <a:pt x="6752" y="3393"/>
                  </a:cubicBezTo>
                  <a:lnTo>
                    <a:pt x="6359" y="3000"/>
                  </a:lnTo>
                  <a:lnTo>
                    <a:pt x="6895" y="2465"/>
                  </a:lnTo>
                  <a:lnTo>
                    <a:pt x="7288" y="2858"/>
                  </a:lnTo>
                  <a:cubicBezTo>
                    <a:pt x="7317" y="2887"/>
                    <a:pt x="7356" y="2902"/>
                    <a:pt x="7398" y="2902"/>
                  </a:cubicBezTo>
                  <a:cubicBezTo>
                    <a:pt x="7439" y="2902"/>
                    <a:pt x="7484" y="2887"/>
                    <a:pt x="7526" y="2858"/>
                  </a:cubicBezTo>
                  <a:cubicBezTo>
                    <a:pt x="7585" y="2798"/>
                    <a:pt x="7585" y="2691"/>
                    <a:pt x="7526" y="2619"/>
                  </a:cubicBezTo>
                  <a:lnTo>
                    <a:pt x="7133" y="2226"/>
                  </a:lnTo>
                  <a:lnTo>
                    <a:pt x="7669" y="1691"/>
                  </a:lnTo>
                  <a:lnTo>
                    <a:pt x="8061" y="2084"/>
                  </a:lnTo>
                  <a:cubicBezTo>
                    <a:pt x="8091" y="2113"/>
                    <a:pt x="8130" y="2128"/>
                    <a:pt x="8172" y="2128"/>
                  </a:cubicBezTo>
                  <a:cubicBezTo>
                    <a:pt x="8213" y="2128"/>
                    <a:pt x="8258" y="2113"/>
                    <a:pt x="8300" y="2084"/>
                  </a:cubicBezTo>
                  <a:cubicBezTo>
                    <a:pt x="8359" y="2024"/>
                    <a:pt x="8359" y="1917"/>
                    <a:pt x="8300" y="1845"/>
                  </a:cubicBezTo>
                  <a:lnTo>
                    <a:pt x="7907" y="1453"/>
                  </a:lnTo>
                  <a:lnTo>
                    <a:pt x="8442" y="917"/>
                  </a:lnTo>
                  <a:lnTo>
                    <a:pt x="9050" y="1536"/>
                  </a:lnTo>
                  <a:cubicBezTo>
                    <a:pt x="9079" y="1566"/>
                    <a:pt x="9121" y="1581"/>
                    <a:pt x="9164" y="1581"/>
                  </a:cubicBezTo>
                  <a:cubicBezTo>
                    <a:pt x="9207" y="1581"/>
                    <a:pt x="9252" y="1566"/>
                    <a:pt x="9288" y="1536"/>
                  </a:cubicBezTo>
                  <a:cubicBezTo>
                    <a:pt x="9371" y="1476"/>
                    <a:pt x="9347" y="1369"/>
                    <a:pt x="9288" y="1298"/>
                  </a:cubicBezTo>
                  <a:lnTo>
                    <a:pt x="8681" y="679"/>
                  </a:lnTo>
                  <a:lnTo>
                    <a:pt x="8966" y="405"/>
                  </a:lnTo>
                  <a:cubicBezTo>
                    <a:pt x="9008" y="357"/>
                    <a:pt x="9065" y="333"/>
                    <a:pt x="9121" y="333"/>
                  </a:cubicBezTo>
                  <a:cubicBezTo>
                    <a:pt x="9178" y="333"/>
                    <a:pt x="9234" y="357"/>
                    <a:pt x="9276" y="405"/>
                  </a:cubicBezTo>
                  <a:lnTo>
                    <a:pt x="10859" y="1976"/>
                  </a:lnTo>
                  <a:cubicBezTo>
                    <a:pt x="10895" y="2024"/>
                    <a:pt x="10919" y="2072"/>
                    <a:pt x="10919" y="2131"/>
                  </a:cubicBezTo>
                  <a:cubicBezTo>
                    <a:pt x="10919" y="2191"/>
                    <a:pt x="10883" y="2250"/>
                    <a:pt x="10859" y="2274"/>
                  </a:cubicBezTo>
                  <a:lnTo>
                    <a:pt x="9705" y="3417"/>
                  </a:lnTo>
                  <a:cubicBezTo>
                    <a:pt x="9645" y="3477"/>
                    <a:pt x="9645" y="3584"/>
                    <a:pt x="9705" y="3655"/>
                  </a:cubicBezTo>
                  <a:cubicBezTo>
                    <a:pt x="9734" y="3685"/>
                    <a:pt x="9776" y="3700"/>
                    <a:pt x="9819" y="3700"/>
                  </a:cubicBezTo>
                  <a:cubicBezTo>
                    <a:pt x="9862" y="3700"/>
                    <a:pt x="9907" y="3685"/>
                    <a:pt x="9943" y="3655"/>
                  </a:cubicBezTo>
                  <a:lnTo>
                    <a:pt x="11098" y="2512"/>
                  </a:lnTo>
                  <a:cubicBezTo>
                    <a:pt x="11193" y="2405"/>
                    <a:pt x="11252" y="2274"/>
                    <a:pt x="11252" y="2131"/>
                  </a:cubicBezTo>
                  <a:cubicBezTo>
                    <a:pt x="11252" y="1976"/>
                    <a:pt x="11193" y="1845"/>
                    <a:pt x="11098" y="1738"/>
                  </a:cubicBezTo>
                  <a:lnTo>
                    <a:pt x="9514" y="167"/>
                  </a:lnTo>
                  <a:cubicBezTo>
                    <a:pt x="9407" y="60"/>
                    <a:pt x="9264" y="0"/>
                    <a:pt x="9133" y="0"/>
                  </a:cubicBezTo>
                  <a:close/>
                </a:path>
              </a:pathLst>
            </a:custGeom>
            <a:solidFill>
              <a:srgbClr val="F3BB41"/>
            </a:solidFill>
            <a:ln w="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BB41"/>
                </a:solidFill>
              </a:endParaRPr>
            </a:p>
          </p:txBody>
        </p:sp>
      </p:grp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490A3613-CAB4-ED4C-B1CB-4D738FE1FB0F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82113" y="3559739"/>
            <a:ext cx="351366" cy="648478"/>
          </a:xfrm>
          <a:prstGeom prst="bentConnector2">
            <a:avLst/>
          </a:prstGeom>
          <a:ln w="28575">
            <a:solidFill>
              <a:srgbClr val="F3BB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44B960-B914-EC41-96F4-B9043FB7B24D}"/>
              </a:ext>
            </a:extLst>
          </p:cNvPr>
          <p:cNvSpPr txBox="1"/>
          <p:nvPr/>
        </p:nvSpPr>
        <p:spPr>
          <a:xfrm>
            <a:off x="5837212" y="3901041"/>
            <a:ext cx="1021976" cy="317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3BB41"/>
                </a:solidFill>
                <a:latin typeface="Avenir Book" panose="02000503020000020003" pitchFamily="2" charset="0"/>
              </a:rPr>
              <a:t>Weekends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CA5F07E3-7818-834F-BF06-7D346A2BD978}"/>
              </a:ext>
            </a:extLst>
          </p:cNvPr>
          <p:cNvCxnSpPr>
            <a:cxnSpLocks/>
          </p:cNvCxnSpPr>
          <p:nvPr/>
        </p:nvCxnSpPr>
        <p:spPr>
          <a:xfrm flipV="1">
            <a:off x="5826549" y="1688129"/>
            <a:ext cx="515979" cy="84820"/>
          </a:xfrm>
          <a:prstGeom prst="bentConnector3">
            <a:avLst>
              <a:gd name="adj1" fmla="val 57"/>
            </a:avLst>
          </a:prstGeom>
          <a:ln w="28575">
            <a:solidFill>
              <a:srgbClr val="F3BB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802B49F-F101-DE47-924E-7ED438579028}"/>
              </a:ext>
            </a:extLst>
          </p:cNvPr>
          <p:cNvSpPr txBox="1"/>
          <p:nvPr/>
        </p:nvSpPr>
        <p:spPr>
          <a:xfrm>
            <a:off x="6342528" y="1529502"/>
            <a:ext cx="1021976" cy="317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3BB41"/>
                </a:solidFill>
                <a:latin typeface="Avenir Book" panose="02000503020000020003" pitchFamily="2" charset="0"/>
              </a:rPr>
              <a:t>Weekdays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0E2DA9FA-7F57-EB44-BC08-FAE1AE9CF87D}"/>
              </a:ext>
            </a:extLst>
          </p:cNvPr>
          <p:cNvSpPr/>
          <p:nvPr/>
        </p:nvSpPr>
        <p:spPr>
          <a:xfrm rot="16200000">
            <a:off x="5103924" y="3369931"/>
            <a:ext cx="259268" cy="505111"/>
          </a:xfrm>
          <a:prstGeom prst="leftBrace">
            <a:avLst>
              <a:gd name="adj1" fmla="val 35274"/>
              <a:gd name="adj2" fmla="val 49616"/>
            </a:avLst>
          </a:prstGeom>
          <a:ln w="28575">
            <a:solidFill>
              <a:srgbClr val="F3BB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B82447F7-4753-6549-A034-6D9FCB595FA6}"/>
              </a:ext>
            </a:extLst>
          </p:cNvPr>
          <p:cNvSpPr/>
          <p:nvPr/>
        </p:nvSpPr>
        <p:spPr>
          <a:xfrm rot="5400000">
            <a:off x="5696914" y="1418766"/>
            <a:ext cx="259268" cy="967639"/>
          </a:xfrm>
          <a:prstGeom prst="leftBrace">
            <a:avLst>
              <a:gd name="adj1" fmla="val 67532"/>
              <a:gd name="adj2" fmla="val 50517"/>
            </a:avLst>
          </a:prstGeom>
          <a:ln w="28575">
            <a:solidFill>
              <a:srgbClr val="F3BB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212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204;p30">
            <a:extLst>
              <a:ext uri="{FF2B5EF4-FFF2-40B4-BE49-F238E27FC236}">
                <a16:creationId xmlns:a16="http://schemas.microsoft.com/office/drawing/2014/main" id="{C8F5D9A5-0419-8640-A126-CF1C55742AF1}"/>
              </a:ext>
            </a:extLst>
          </p:cNvPr>
          <p:cNvCxnSpPr>
            <a:cxnSpLocks/>
          </p:cNvCxnSpPr>
          <p:nvPr/>
        </p:nvCxnSpPr>
        <p:spPr>
          <a:xfrm>
            <a:off x="521437" y="880024"/>
            <a:ext cx="0" cy="4329051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208;p30">
            <a:extLst>
              <a:ext uri="{FF2B5EF4-FFF2-40B4-BE49-F238E27FC236}">
                <a16:creationId xmlns:a16="http://schemas.microsoft.com/office/drawing/2014/main" id="{1EDD6988-6655-D24D-8AC1-756E505F66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437" y="404700"/>
            <a:ext cx="862255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3BB41"/>
                </a:solidFill>
              </a:rPr>
              <a:t>Exploratory Data Analysis</a:t>
            </a:r>
            <a:endParaRPr sz="3600" dirty="0">
              <a:solidFill>
                <a:srgbClr val="F3BB4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6312AA-2D26-614B-8FD5-D9F5EF3787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50207" y="1242459"/>
            <a:ext cx="5965013" cy="349634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C25F9700-84D7-154C-94C3-B8AAF407CFAD}"/>
              </a:ext>
            </a:extLst>
          </p:cNvPr>
          <p:cNvGrpSpPr/>
          <p:nvPr/>
        </p:nvGrpSpPr>
        <p:grpSpPr>
          <a:xfrm>
            <a:off x="310987" y="404700"/>
            <a:ext cx="420900" cy="420900"/>
            <a:chOff x="1643150" y="1368767"/>
            <a:chExt cx="660600" cy="660600"/>
          </a:xfrm>
        </p:grpSpPr>
        <p:sp>
          <p:nvSpPr>
            <p:cNvPr id="26" name="Google Shape;261;p34">
              <a:extLst>
                <a:ext uri="{FF2B5EF4-FFF2-40B4-BE49-F238E27FC236}">
                  <a16:creationId xmlns:a16="http://schemas.microsoft.com/office/drawing/2014/main" id="{B6CABB10-D372-0D49-932B-AF0076E7116E}"/>
                </a:ext>
              </a:extLst>
            </p:cNvPr>
            <p:cNvSpPr/>
            <p:nvPr/>
          </p:nvSpPr>
          <p:spPr>
            <a:xfrm>
              <a:off x="1643150" y="1368767"/>
              <a:ext cx="660600" cy="660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BB41"/>
                </a:solidFill>
              </a:endParaRPr>
            </a:p>
          </p:txBody>
        </p:sp>
        <p:sp>
          <p:nvSpPr>
            <p:cNvPr id="27" name="Google Shape;4652;p56">
              <a:extLst>
                <a:ext uri="{FF2B5EF4-FFF2-40B4-BE49-F238E27FC236}">
                  <a16:creationId xmlns:a16="http://schemas.microsoft.com/office/drawing/2014/main" id="{8908C6D6-959E-DC43-B775-9A048C57EEAF}"/>
                </a:ext>
              </a:extLst>
            </p:cNvPr>
            <p:cNvSpPr/>
            <p:nvPr/>
          </p:nvSpPr>
          <p:spPr>
            <a:xfrm>
              <a:off x="1765526" y="1489162"/>
              <a:ext cx="415847" cy="413926"/>
            </a:xfrm>
            <a:custGeom>
              <a:avLst/>
              <a:gdLst/>
              <a:ahLst/>
              <a:cxnLst/>
              <a:rect l="l" t="t" r="r" b="b"/>
              <a:pathLst>
                <a:path w="11253" h="11201" extrusionOk="0">
                  <a:moveTo>
                    <a:pt x="9133" y="0"/>
                  </a:moveTo>
                  <a:cubicBezTo>
                    <a:pt x="8990" y="0"/>
                    <a:pt x="8847" y="60"/>
                    <a:pt x="8740" y="167"/>
                  </a:cubicBezTo>
                  <a:lnTo>
                    <a:pt x="322" y="8584"/>
                  </a:lnTo>
                  <a:cubicBezTo>
                    <a:pt x="1" y="8894"/>
                    <a:pt x="1" y="9263"/>
                    <a:pt x="215" y="9465"/>
                  </a:cubicBezTo>
                  <a:lnTo>
                    <a:pt x="1787" y="11049"/>
                  </a:lnTo>
                  <a:cubicBezTo>
                    <a:pt x="1894" y="11150"/>
                    <a:pt x="2037" y="11201"/>
                    <a:pt x="2178" y="11201"/>
                  </a:cubicBezTo>
                  <a:cubicBezTo>
                    <a:pt x="2320" y="11201"/>
                    <a:pt x="2460" y="11150"/>
                    <a:pt x="2561" y="11049"/>
                  </a:cubicBezTo>
                  <a:lnTo>
                    <a:pt x="9371" y="4239"/>
                  </a:lnTo>
                  <a:cubicBezTo>
                    <a:pt x="9431" y="4179"/>
                    <a:pt x="9431" y="4084"/>
                    <a:pt x="9371" y="4001"/>
                  </a:cubicBezTo>
                  <a:cubicBezTo>
                    <a:pt x="9341" y="3971"/>
                    <a:pt x="9300" y="3956"/>
                    <a:pt x="9257" y="3956"/>
                  </a:cubicBezTo>
                  <a:cubicBezTo>
                    <a:pt x="9213" y="3956"/>
                    <a:pt x="9169" y="3971"/>
                    <a:pt x="9133" y="4001"/>
                  </a:cubicBezTo>
                  <a:lnTo>
                    <a:pt x="2323" y="10811"/>
                  </a:lnTo>
                  <a:cubicBezTo>
                    <a:pt x="2281" y="10853"/>
                    <a:pt x="2227" y="10873"/>
                    <a:pt x="2172" y="10873"/>
                  </a:cubicBezTo>
                  <a:cubicBezTo>
                    <a:pt x="2117" y="10873"/>
                    <a:pt x="2061" y="10853"/>
                    <a:pt x="2013" y="10811"/>
                  </a:cubicBezTo>
                  <a:lnTo>
                    <a:pt x="453" y="9227"/>
                  </a:lnTo>
                  <a:cubicBezTo>
                    <a:pt x="358" y="9144"/>
                    <a:pt x="358" y="9001"/>
                    <a:pt x="453" y="8918"/>
                  </a:cubicBezTo>
                  <a:lnTo>
                    <a:pt x="703" y="8656"/>
                  </a:lnTo>
                  <a:lnTo>
                    <a:pt x="1096" y="9049"/>
                  </a:lnTo>
                  <a:cubicBezTo>
                    <a:pt x="1126" y="9079"/>
                    <a:pt x="1165" y="9093"/>
                    <a:pt x="1206" y="9093"/>
                  </a:cubicBezTo>
                  <a:cubicBezTo>
                    <a:pt x="1248" y="9093"/>
                    <a:pt x="1293" y="9079"/>
                    <a:pt x="1334" y="9049"/>
                  </a:cubicBezTo>
                  <a:cubicBezTo>
                    <a:pt x="1394" y="8989"/>
                    <a:pt x="1394" y="8882"/>
                    <a:pt x="1334" y="8811"/>
                  </a:cubicBezTo>
                  <a:lnTo>
                    <a:pt x="942" y="8418"/>
                  </a:lnTo>
                  <a:lnTo>
                    <a:pt x="1477" y="7882"/>
                  </a:lnTo>
                  <a:lnTo>
                    <a:pt x="1870" y="8275"/>
                  </a:lnTo>
                  <a:cubicBezTo>
                    <a:pt x="1900" y="8305"/>
                    <a:pt x="1939" y="8319"/>
                    <a:pt x="1980" y="8319"/>
                  </a:cubicBezTo>
                  <a:cubicBezTo>
                    <a:pt x="2022" y="8319"/>
                    <a:pt x="2067" y="8305"/>
                    <a:pt x="2108" y="8275"/>
                  </a:cubicBezTo>
                  <a:cubicBezTo>
                    <a:pt x="2168" y="8215"/>
                    <a:pt x="2168" y="8108"/>
                    <a:pt x="2108" y="8037"/>
                  </a:cubicBezTo>
                  <a:lnTo>
                    <a:pt x="1715" y="7644"/>
                  </a:lnTo>
                  <a:lnTo>
                    <a:pt x="2251" y="7108"/>
                  </a:lnTo>
                  <a:lnTo>
                    <a:pt x="2858" y="7727"/>
                  </a:lnTo>
                  <a:cubicBezTo>
                    <a:pt x="2888" y="7757"/>
                    <a:pt x="2930" y="7772"/>
                    <a:pt x="2973" y="7772"/>
                  </a:cubicBezTo>
                  <a:cubicBezTo>
                    <a:pt x="3016" y="7772"/>
                    <a:pt x="3061" y="7757"/>
                    <a:pt x="3097" y="7727"/>
                  </a:cubicBezTo>
                  <a:cubicBezTo>
                    <a:pt x="3156" y="7668"/>
                    <a:pt x="3156" y="7560"/>
                    <a:pt x="3097" y="7489"/>
                  </a:cubicBezTo>
                  <a:lnTo>
                    <a:pt x="2489" y="6870"/>
                  </a:lnTo>
                  <a:lnTo>
                    <a:pt x="3025" y="6334"/>
                  </a:lnTo>
                  <a:lnTo>
                    <a:pt x="3418" y="6727"/>
                  </a:lnTo>
                  <a:cubicBezTo>
                    <a:pt x="3448" y="6757"/>
                    <a:pt x="3487" y="6772"/>
                    <a:pt x="3528" y="6772"/>
                  </a:cubicBezTo>
                  <a:cubicBezTo>
                    <a:pt x="3570" y="6772"/>
                    <a:pt x="3614" y="6757"/>
                    <a:pt x="3656" y="6727"/>
                  </a:cubicBezTo>
                  <a:cubicBezTo>
                    <a:pt x="3716" y="6668"/>
                    <a:pt x="3716" y="6560"/>
                    <a:pt x="3656" y="6489"/>
                  </a:cubicBezTo>
                  <a:lnTo>
                    <a:pt x="3263" y="6096"/>
                  </a:lnTo>
                  <a:lnTo>
                    <a:pt x="3799" y="5560"/>
                  </a:lnTo>
                  <a:lnTo>
                    <a:pt x="4192" y="5953"/>
                  </a:lnTo>
                  <a:cubicBezTo>
                    <a:pt x="4222" y="5983"/>
                    <a:pt x="4260" y="5998"/>
                    <a:pt x="4302" y="5998"/>
                  </a:cubicBezTo>
                  <a:cubicBezTo>
                    <a:pt x="4344" y="5998"/>
                    <a:pt x="4388" y="5983"/>
                    <a:pt x="4430" y="5953"/>
                  </a:cubicBezTo>
                  <a:cubicBezTo>
                    <a:pt x="4490" y="5894"/>
                    <a:pt x="4490" y="5786"/>
                    <a:pt x="4430" y="5715"/>
                  </a:cubicBezTo>
                  <a:lnTo>
                    <a:pt x="4037" y="5322"/>
                  </a:lnTo>
                  <a:lnTo>
                    <a:pt x="4573" y="4786"/>
                  </a:lnTo>
                  <a:lnTo>
                    <a:pt x="4966" y="5179"/>
                  </a:lnTo>
                  <a:cubicBezTo>
                    <a:pt x="4996" y="5209"/>
                    <a:pt x="5034" y="5224"/>
                    <a:pt x="5076" y="5224"/>
                  </a:cubicBezTo>
                  <a:cubicBezTo>
                    <a:pt x="5118" y="5224"/>
                    <a:pt x="5162" y="5209"/>
                    <a:pt x="5204" y="5179"/>
                  </a:cubicBezTo>
                  <a:cubicBezTo>
                    <a:pt x="5264" y="5120"/>
                    <a:pt x="5264" y="5013"/>
                    <a:pt x="5204" y="4941"/>
                  </a:cubicBezTo>
                  <a:lnTo>
                    <a:pt x="4811" y="4548"/>
                  </a:lnTo>
                  <a:lnTo>
                    <a:pt x="5347" y="4012"/>
                  </a:lnTo>
                  <a:lnTo>
                    <a:pt x="5954" y="4632"/>
                  </a:lnTo>
                  <a:cubicBezTo>
                    <a:pt x="5984" y="4661"/>
                    <a:pt x="6026" y="4676"/>
                    <a:pt x="6069" y="4676"/>
                  </a:cubicBezTo>
                  <a:cubicBezTo>
                    <a:pt x="6112" y="4676"/>
                    <a:pt x="6156" y="4661"/>
                    <a:pt x="6192" y="4632"/>
                  </a:cubicBezTo>
                  <a:cubicBezTo>
                    <a:pt x="6252" y="4572"/>
                    <a:pt x="6252" y="4465"/>
                    <a:pt x="6192" y="4393"/>
                  </a:cubicBezTo>
                  <a:lnTo>
                    <a:pt x="5585" y="3774"/>
                  </a:lnTo>
                  <a:lnTo>
                    <a:pt x="6121" y="3239"/>
                  </a:lnTo>
                  <a:lnTo>
                    <a:pt x="6514" y="3631"/>
                  </a:lnTo>
                  <a:cubicBezTo>
                    <a:pt x="6543" y="3661"/>
                    <a:pt x="6582" y="3676"/>
                    <a:pt x="6624" y="3676"/>
                  </a:cubicBezTo>
                  <a:cubicBezTo>
                    <a:pt x="6665" y="3676"/>
                    <a:pt x="6710" y="3661"/>
                    <a:pt x="6752" y="3631"/>
                  </a:cubicBezTo>
                  <a:cubicBezTo>
                    <a:pt x="6811" y="3572"/>
                    <a:pt x="6811" y="3465"/>
                    <a:pt x="6752" y="3393"/>
                  </a:cubicBezTo>
                  <a:lnTo>
                    <a:pt x="6359" y="3000"/>
                  </a:lnTo>
                  <a:lnTo>
                    <a:pt x="6895" y="2465"/>
                  </a:lnTo>
                  <a:lnTo>
                    <a:pt x="7288" y="2858"/>
                  </a:lnTo>
                  <a:cubicBezTo>
                    <a:pt x="7317" y="2887"/>
                    <a:pt x="7356" y="2902"/>
                    <a:pt x="7398" y="2902"/>
                  </a:cubicBezTo>
                  <a:cubicBezTo>
                    <a:pt x="7439" y="2902"/>
                    <a:pt x="7484" y="2887"/>
                    <a:pt x="7526" y="2858"/>
                  </a:cubicBezTo>
                  <a:cubicBezTo>
                    <a:pt x="7585" y="2798"/>
                    <a:pt x="7585" y="2691"/>
                    <a:pt x="7526" y="2619"/>
                  </a:cubicBezTo>
                  <a:lnTo>
                    <a:pt x="7133" y="2226"/>
                  </a:lnTo>
                  <a:lnTo>
                    <a:pt x="7669" y="1691"/>
                  </a:lnTo>
                  <a:lnTo>
                    <a:pt x="8061" y="2084"/>
                  </a:lnTo>
                  <a:cubicBezTo>
                    <a:pt x="8091" y="2113"/>
                    <a:pt x="8130" y="2128"/>
                    <a:pt x="8172" y="2128"/>
                  </a:cubicBezTo>
                  <a:cubicBezTo>
                    <a:pt x="8213" y="2128"/>
                    <a:pt x="8258" y="2113"/>
                    <a:pt x="8300" y="2084"/>
                  </a:cubicBezTo>
                  <a:cubicBezTo>
                    <a:pt x="8359" y="2024"/>
                    <a:pt x="8359" y="1917"/>
                    <a:pt x="8300" y="1845"/>
                  </a:cubicBezTo>
                  <a:lnTo>
                    <a:pt x="7907" y="1453"/>
                  </a:lnTo>
                  <a:lnTo>
                    <a:pt x="8442" y="917"/>
                  </a:lnTo>
                  <a:lnTo>
                    <a:pt x="9050" y="1536"/>
                  </a:lnTo>
                  <a:cubicBezTo>
                    <a:pt x="9079" y="1566"/>
                    <a:pt x="9121" y="1581"/>
                    <a:pt x="9164" y="1581"/>
                  </a:cubicBezTo>
                  <a:cubicBezTo>
                    <a:pt x="9207" y="1581"/>
                    <a:pt x="9252" y="1566"/>
                    <a:pt x="9288" y="1536"/>
                  </a:cubicBezTo>
                  <a:cubicBezTo>
                    <a:pt x="9371" y="1476"/>
                    <a:pt x="9347" y="1369"/>
                    <a:pt x="9288" y="1298"/>
                  </a:cubicBezTo>
                  <a:lnTo>
                    <a:pt x="8681" y="679"/>
                  </a:lnTo>
                  <a:lnTo>
                    <a:pt x="8966" y="405"/>
                  </a:lnTo>
                  <a:cubicBezTo>
                    <a:pt x="9008" y="357"/>
                    <a:pt x="9065" y="333"/>
                    <a:pt x="9121" y="333"/>
                  </a:cubicBezTo>
                  <a:cubicBezTo>
                    <a:pt x="9178" y="333"/>
                    <a:pt x="9234" y="357"/>
                    <a:pt x="9276" y="405"/>
                  </a:cubicBezTo>
                  <a:lnTo>
                    <a:pt x="10859" y="1976"/>
                  </a:lnTo>
                  <a:cubicBezTo>
                    <a:pt x="10895" y="2024"/>
                    <a:pt x="10919" y="2072"/>
                    <a:pt x="10919" y="2131"/>
                  </a:cubicBezTo>
                  <a:cubicBezTo>
                    <a:pt x="10919" y="2191"/>
                    <a:pt x="10883" y="2250"/>
                    <a:pt x="10859" y="2274"/>
                  </a:cubicBezTo>
                  <a:lnTo>
                    <a:pt x="9705" y="3417"/>
                  </a:lnTo>
                  <a:cubicBezTo>
                    <a:pt x="9645" y="3477"/>
                    <a:pt x="9645" y="3584"/>
                    <a:pt x="9705" y="3655"/>
                  </a:cubicBezTo>
                  <a:cubicBezTo>
                    <a:pt x="9734" y="3685"/>
                    <a:pt x="9776" y="3700"/>
                    <a:pt x="9819" y="3700"/>
                  </a:cubicBezTo>
                  <a:cubicBezTo>
                    <a:pt x="9862" y="3700"/>
                    <a:pt x="9907" y="3685"/>
                    <a:pt x="9943" y="3655"/>
                  </a:cubicBezTo>
                  <a:lnTo>
                    <a:pt x="11098" y="2512"/>
                  </a:lnTo>
                  <a:cubicBezTo>
                    <a:pt x="11193" y="2405"/>
                    <a:pt x="11252" y="2274"/>
                    <a:pt x="11252" y="2131"/>
                  </a:cubicBezTo>
                  <a:cubicBezTo>
                    <a:pt x="11252" y="1976"/>
                    <a:pt x="11193" y="1845"/>
                    <a:pt x="11098" y="1738"/>
                  </a:cubicBezTo>
                  <a:lnTo>
                    <a:pt x="9514" y="167"/>
                  </a:lnTo>
                  <a:cubicBezTo>
                    <a:pt x="9407" y="60"/>
                    <a:pt x="9264" y="0"/>
                    <a:pt x="9133" y="0"/>
                  </a:cubicBezTo>
                  <a:close/>
                </a:path>
              </a:pathLst>
            </a:custGeom>
            <a:solidFill>
              <a:srgbClr val="F3BB41"/>
            </a:solidFill>
            <a:ln w="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BB4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9659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CD8B17F-C9DC-B342-95B7-94D6115335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50207" y="1242459"/>
            <a:ext cx="5965013" cy="349634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</p:pic>
      <p:cxnSp>
        <p:nvCxnSpPr>
          <p:cNvPr id="15" name="Google Shape;204;p30">
            <a:extLst>
              <a:ext uri="{FF2B5EF4-FFF2-40B4-BE49-F238E27FC236}">
                <a16:creationId xmlns:a16="http://schemas.microsoft.com/office/drawing/2014/main" id="{C8F5D9A5-0419-8640-A126-CF1C55742AF1}"/>
              </a:ext>
            </a:extLst>
          </p:cNvPr>
          <p:cNvCxnSpPr>
            <a:cxnSpLocks/>
          </p:cNvCxnSpPr>
          <p:nvPr/>
        </p:nvCxnSpPr>
        <p:spPr>
          <a:xfrm>
            <a:off x="521437" y="880024"/>
            <a:ext cx="0" cy="4329051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208;p30">
            <a:extLst>
              <a:ext uri="{FF2B5EF4-FFF2-40B4-BE49-F238E27FC236}">
                <a16:creationId xmlns:a16="http://schemas.microsoft.com/office/drawing/2014/main" id="{1EDD6988-6655-D24D-8AC1-756E505F66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437" y="404700"/>
            <a:ext cx="862255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3BB41"/>
                </a:solidFill>
              </a:rPr>
              <a:t>Exploratory Data Analysis</a:t>
            </a:r>
            <a:endParaRPr sz="3600" dirty="0">
              <a:solidFill>
                <a:srgbClr val="F3BB4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25F9700-84D7-154C-94C3-B8AAF407CFAD}"/>
              </a:ext>
            </a:extLst>
          </p:cNvPr>
          <p:cNvGrpSpPr/>
          <p:nvPr/>
        </p:nvGrpSpPr>
        <p:grpSpPr>
          <a:xfrm>
            <a:off x="310987" y="404700"/>
            <a:ext cx="420900" cy="420900"/>
            <a:chOff x="1643150" y="1368767"/>
            <a:chExt cx="660600" cy="660600"/>
          </a:xfrm>
        </p:grpSpPr>
        <p:sp>
          <p:nvSpPr>
            <p:cNvPr id="26" name="Google Shape;261;p34">
              <a:extLst>
                <a:ext uri="{FF2B5EF4-FFF2-40B4-BE49-F238E27FC236}">
                  <a16:creationId xmlns:a16="http://schemas.microsoft.com/office/drawing/2014/main" id="{B6CABB10-D372-0D49-932B-AF0076E7116E}"/>
                </a:ext>
              </a:extLst>
            </p:cNvPr>
            <p:cNvSpPr/>
            <p:nvPr/>
          </p:nvSpPr>
          <p:spPr>
            <a:xfrm>
              <a:off x="1643150" y="1368767"/>
              <a:ext cx="660600" cy="660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BB41"/>
                </a:solidFill>
              </a:endParaRPr>
            </a:p>
          </p:txBody>
        </p:sp>
        <p:sp>
          <p:nvSpPr>
            <p:cNvPr id="27" name="Google Shape;4652;p56">
              <a:extLst>
                <a:ext uri="{FF2B5EF4-FFF2-40B4-BE49-F238E27FC236}">
                  <a16:creationId xmlns:a16="http://schemas.microsoft.com/office/drawing/2014/main" id="{8908C6D6-959E-DC43-B775-9A048C57EEAF}"/>
                </a:ext>
              </a:extLst>
            </p:cNvPr>
            <p:cNvSpPr/>
            <p:nvPr/>
          </p:nvSpPr>
          <p:spPr>
            <a:xfrm>
              <a:off x="1765526" y="1489162"/>
              <a:ext cx="415847" cy="413926"/>
            </a:xfrm>
            <a:custGeom>
              <a:avLst/>
              <a:gdLst/>
              <a:ahLst/>
              <a:cxnLst/>
              <a:rect l="l" t="t" r="r" b="b"/>
              <a:pathLst>
                <a:path w="11253" h="11201" extrusionOk="0">
                  <a:moveTo>
                    <a:pt x="9133" y="0"/>
                  </a:moveTo>
                  <a:cubicBezTo>
                    <a:pt x="8990" y="0"/>
                    <a:pt x="8847" y="60"/>
                    <a:pt x="8740" y="167"/>
                  </a:cubicBezTo>
                  <a:lnTo>
                    <a:pt x="322" y="8584"/>
                  </a:lnTo>
                  <a:cubicBezTo>
                    <a:pt x="1" y="8894"/>
                    <a:pt x="1" y="9263"/>
                    <a:pt x="215" y="9465"/>
                  </a:cubicBezTo>
                  <a:lnTo>
                    <a:pt x="1787" y="11049"/>
                  </a:lnTo>
                  <a:cubicBezTo>
                    <a:pt x="1894" y="11150"/>
                    <a:pt x="2037" y="11201"/>
                    <a:pt x="2178" y="11201"/>
                  </a:cubicBezTo>
                  <a:cubicBezTo>
                    <a:pt x="2320" y="11201"/>
                    <a:pt x="2460" y="11150"/>
                    <a:pt x="2561" y="11049"/>
                  </a:cubicBezTo>
                  <a:lnTo>
                    <a:pt x="9371" y="4239"/>
                  </a:lnTo>
                  <a:cubicBezTo>
                    <a:pt x="9431" y="4179"/>
                    <a:pt x="9431" y="4084"/>
                    <a:pt x="9371" y="4001"/>
                  </a:cubicBezTo>
                  <a:cubicBezTo>
                    <a:pt x="9341" y="3971"/>
                    <a:pt x="9300" y="3956"/>
                    <a:pt x="9257" y="3956"/>
                  </a:cubicBezTo>
                  <a:cubicBezTo>
                    <a:pt x="9213" y="3956"/>
                    <a:pt x="9169" y="3971"/>
                    <a:pt x="9133" y="4001"/>
                  </a:cubicBezTo>
                  <a:lnTo>
                    <a:pt x="2323" y="10811"/>
                  </a:lnTo>
                  <a:cubicBezTo>
                    <a:pt x="2281" y="10853"/>
                    <a:pt x="2227" y="10873"/>
                    <a:pt x="2172" y="10873"/>
                  </a:cubicBezTo>
                  <a:cubicBezTo>
                    <a:pt x="2117" y="10873"/>
                    <a:pt x="2061" y="10853"/>
                    <a:pt x="2013" y="10811"/>
                  </a:cubicBezTo>
                  <a:lnTo>
                    <a:pt x="453" y="9227"/>
                  </a:lnTo>
                  <a:cubicBezTo>
                    <a:pt x="358" y="9144"/>
                    <a:pt x="358" y="9001"/>
                    <a:pt x="453" y="8918"/>
                  </a:cubicBezTo>
                  <a:lnTo>
                    <a:pt x="703" y="8656"/>
                  </a:lnTo>
                  <a:lnTo>
                    <a:pt x="1096" y="9049"/>
                  </a:lnTo>
                  <a:cubicBezTo>
                    <a:pt x="1126" y="9079"/>
                    <a:pt x="1165" y="9093"/>
                    <a:pt x="1206" y="9093"/>
                  </a:cubicBezTo>
                  <a:cubicBezTo>
                    <a:pt x="1248" y="9093"/>
                    <a:pt x="1293" y="9079"/>
                    <a:pt x="1334" y="9049"/>
                  </a:cubicBezTo>
                  <a:cubicBezTo>
                    <a:pt x="1394" y="8989"/>
                    <a:pt x="1394" y="8882"/>
                    <a:pt x="1334" y="8811"/>
                  </a:cubicBezTo>
                  <a:lnTo>
                    <a:pt x="942" y="8418"/>
                  </a:lnTo>
                  <a:lnTo>
                    <a:pt x="1477" y="7882"/>
                  </a:lnTo>
                  <a:lnTo>
                    <a:pt x="1870" y="8275"/>
                  </a:lnTo>
                  <a:cubicBezTo>
                    <a:pt x="1900" y="8305"/>
                    <a:pt x="1939" y="8319"/>
                    <a:pt x="1980" y="8319"/>
                  </a:cubicBezTo>
                  <a:cubicBezTo>
                    <a:pt x="2022" y="8319"/>
                    <a:pt x="2067" y="8305"/>
                    <a:pt x="2108" y="8275"/>
                  </a:cubicBezTo>
                  <a:cubicBezTo>
                    <a:pt x="2168" y="8215"/>
                    <a:pt x="2168" y="8108"/>
                    <a:pt x="2108" y="8037"/>
                  </a:cubicBezTo>
                  <a:lnTo>
                    <a:pt x="1715" y="7644"/>
                  </a:lnTo>
                  <a:lnTo>
                    <a:pt x="2251" y="7108"/>
                  </a:lnTo>
                  <a:lnTo>
                    <a:pt x="2858" y="7727"/>
                  </a:lnTo>
                  <a:cubicBezTo>
                    <a:pt x="2888" y="7757"/>
                    <a:pt x="2930" y="7772"/>
                    <a:pt x="2973" y="7772"/>
                  </a:cubicBezTo>
                  <a:cubicBezTo>
                    <a:pt x="3016" y="7772"/>
                    <a:pt x="3061" y="7757"/>
                    <a:pt x="3097" y="7727"/>
                  </a:cubicBezTo>
                  <a:cubicBezTo>
                    <a:pt x="3156" y="7668"/>
                    <a:pt x="3156" y="7560"/>
                    <a:pt x="3097" y="7489"/>
                  </a:cubicBezTo>
                  <a:lnTo>
                    <a:pt x="2489" y="6870"/>
                  </a:lnTo>
                  <a:lnTo>
                    <a:pt x="3025" y="6334"/>
                  </a:lnTo>
                  <a:lnTo>
                    <a:pt x="3418" y="6727"/>
                  </a:lnTo>
                  <a:cubicBezTo>
                    <a:pt x="3448" y="6757"/>
                    <a:pt x="3487" y="6772"/>
                    <a:pt x="3528" y="6772"/>
                  </a:cubicBezTo>
                  <a:cubicBezTo>
                    <a:pt x="3570" y="6772"/>
                    <a:pt x="3614" y="6757"/>
                    <a:pt x="3656" y="6727"/>
                  </a:cubicBezTo>
                  <a:cubicBezTo>
                    <a:pt x="3716" y="6668"/>
                    <a:pt x="3716" y="6560"/>
                    <a:pt x="3656" y="6489"/>
                  </a:cubicBezTo>
                  <a:lnTo>
                    <a:pt x="3263" y="6096"/>
                  </a:lnTo>
                  <a:lnTo>
                    <a:pt x="3799" y="5560"/>
                  </a:lnTo>
                  <a:lnTo>
                    <a:pt x="4192" y="5953"/>
                  </a:lnTo>
                  <a:cubicBezTo>
                    <a:pt x="4222" y="5983"/>
                    <a:pt x="4260" y="5998"/>
                    <a:pt x="4302" y="5998"/>
                  </a:cubicBezTo>
                  <a:cubicBezTo>
                    <a:pt x="4344" y="5998"/>
                    <a:pt x="4388" y="5983"/>
                    <a:pt x="4430" y="5953"/>
                  </a:cubicBezTo>
                  <a:cubicBezTo>
                    <a:pt x="4490" y="5894"/>
                    <a:pt x="4490" y="5786"/>
                    <a:pt x="4430" y="5715"/>
                  </a:cubicBezTo>
                  <a:lnTo>
                    <a:pt x="4037" y="5322"/>
                  </a:lnTo>
                  <a:lnTo>
                    <a:pt x="4573" y="4786"/>
                  </a:lnTo>
                  <a:lnTo>
                    <a:pt x="4966" y="5179"/>
                  </a:lnTo>
                  <a:cubicBezTo>
                    <a:pt x="4996" y="5209"/>
                    <a:pt x="5034" y="5224"/>
                    <a:pt x="5076" y="5224"/>
                  </a:cubicBezTo>
                  <a:cubicBezTo>
                    <a:pt x="5118" y="5224"/>
                    <a:pt x="5162" y="5209"/>
                    <a:pt x="5204" y="5179"/>
                  </a:cubicBezTo>
                  <a:cubicBezTo>
                    <a:pt x="5264" y="5120"/>
                    <a:pt x="5264" y="5013"/>
                    <a:pt x="5204" y="4941"/>
                  </a:cubicBezTo>
                  <a:lnTo>
                    <a:pt x="4811" y="4548"/>
                  </a:lnTo>
                  <a:lnTo>
                    <a:pt x="5347" y="4012"/>
                  </a:lnTo>
                  <a:lnTo>
                    <a:pt x="5954" y="4632"/>
                  </a:lnTo>
                  <a:cubicBezTo>
                    <a:pt x="5984" y="4661"/>
                    <a:pt x="6026" y="4676"/>
                    <a:pt x="6069" y="4676"/>
                  </a:cubicBezTo>
                  <a:cubicBezTo>
                    <a:pt x="6112" y="4676"/>
                    <a:pt x="6156" y="4661"/>
                    <a:pt x="6192" y="4632"/>
                  </a:cubicBezTo>
                  <a:cubicBezTo>
                    <a:pt x="6252" y="4572"/>
                    <a:pt x="6252" y="4465"/>
                    <a:pt x="6192" y="4393"/>
                  </a:cubicBezTo>
                  <a:lnTo>
                    <a:pt x="5585" y="3774"/>
                  </a:lnTo>
                  <a:lnTo>
                    <a:pt x="6121" y="3239"/>
                  </a:lnTo>
                  <a:lnTo>
                    <a:pt x="6514" y="3631"/>
                  </a:lnTo>
                  <a:cubicBezTo>
                    <a:pt x="6543" y="3661"/>
                    <a:pt x="6582" y="3676"/>
                    <a:pt x="6624" y="3676"/>
                  </a:cubicBezTo>
                  <a:cubicBezTo>
                    <a:pt x="6665" y="3676"/>
                    <a:pt x="6710" y="3661"/>
                    <a:pt x="6752" y="3631"/>
                  </a:cubicBezTo>
                  <a:cubicBezTo>
                    <a:pt x="6811" y="3572"/>
                    <a:pt x="6811" y="3465"/>
                    <a:pt x="6752" y="3393"/>
                  </a:cubicBezTo>
                  <a:lnTo>
                    <a:pt x="6359" y="3000"/>
                  </a:lnTo>
                  <a:lnTo>
                    <a:pt x="6895" y="2465"/>
                  </a:lnTo>
                  <a:lnTo>
                    <a:pt x="7288" y="2858"/>
                  </a:lnTo>
                  <a:cubicBezTo>
                    <a:pt x="7317" y="2887"/>
                    <a:pt x="7356" y="2902"/>
                    <a:pt x="7398" y="2902"/>
                  </a:cubicBezTo>
                  <a:cubicBezTo>
                    <a:pt x="7439" y="2902"/>
                    <a:pt x="7484" y="2887"/>
                    <a:pt x="7526" y="2858"/>
                  </a:cubicBezTo>
                  <a:cubicBezTo>
                    <a:pt x="7585" y="2798"/>
                    <a:pt x="7585" y="2691"/>
                    <a:pt x="7526" y="2619"/>
                  </a:cubicBezTo>
                  <a:lnTo>
                    <a:pt x="7133" y="2226"/>
                  </a:lnTo>
                  <a:lnTo>
                    <a:pt x="7669" y="1691"/>
                  </a:lnTo>
                  <a:lnTo>
                    <a:pt x="8061" y="2084"/>
                  </a:lnTo>
                  <a:cubicBezTo>
                    <a:pt x="8091" y="2113"/>
                    <a:pt x="8130" y="2128"/>
                    <a:pt x="8172" y="2128"/>
                  </a:cubicBezTo>
                  <a:cubicBezTo>
                    <a:pt x="8213" y="2128"/>
                    <a:pt x="8258" y="2113"/>
                    <a:pt x="8300" y="2084"/>
                  </a:cubicBezTo>
                  <a:cubicBezTo>
                    <a:pt x="8359" y="2024"/>
                    <a:pt x="8359" y="1917"/>
                    <a:pt x="8300" y="1845"/>
                  </a:cubicBezTo>
                  <a:lnTo>
                    <a:pt x="7907" y="1453"/>
                  </a:lnTo>
                  <a:lnTo>
                    <a:pt x="8442" y="917"/>
                  </a:lnTo>
                  <a:lnTo>
                    <a:pt x="9050" y="1536"/>
                  </a:lnTo>
                  <a:cubicBezTo>
                    <a:pt x="9079" y="1566"/>
                    <a:pt x="9121" y="1581"/>
                    <a:pt x="9164" y="1581"/>
                  </a:cubicBezTo>
                  <a:cubicBezTo>
                    <a:pt x="9207" y="1581"/>
                    <a:pt x="9252" y="1566"/>
                    <a:pt x="9288" y="1536"/>
                  </a:cubicBezTo>
                  <a:cubicBezTo>
                    <a:pt x="9371" y="1476"/>
                    <a:pt x="9347" y="1369"/>
                    <a:pt x="9288" y="1298"/>
                  </a:cubicBezTo>
                  <a:lnTo>
                    <a:pt x="8681" y="679"/>
                  </a:lnTo>
                  <a:lnTo>
                    <a:pt x="8966" y="405"/>
                  </a:lnTo>
                  <a:cubicBezTo>
                    <a:pt x="9008" y="357"/>
                    <a:pt x="9065" y="333"/>
                    <a:pt x="9121" y="333"/>
                  </a:cubicBezTo>
                  <a:cubicBezTo>
                    <a:pt x="9178" y="333"/>
                    <a:pt x="9234" y="357"/>
                    <a:pt x="9276" y="405"/>
                  </a:cubicBezTo>
                  <a:lnTo>
                    <a:pt x="10859" y="1976"/>
                  </a:lnTo>
                  <a:cubicBezTo>
                    <a:pt x="10895" y="2024"/>
                    <a:pt x="10919" y="2072"/>
                    <a:pt x="10919" y="2131"/>
                  </a:cubicBezTo>
                  <a:cubicBezTo>
                    <a:pt x="10919" y="2191"/>
                    <a:pt x="10883" y="2250"/>
                    <a:pt x="10859" y="2274"/>
                  </a:cubicBezTo>
                  <a:lnTo>
                    <a:pt x="9705" y="3417"/>
                  </a:lnTo>
                  <a:cubicBezTo>
                    <a:pt x="9645" y="3477"/>
                    <a:pt x="9645" y="3584"/>
                    <a:pt x="9705" y="3655"/>
                  </a:cubicBezTo>
                  <a:cubicBezTo>
                    <a:pt x="9734" y="3685"/>
                    <a:pt x="9776" y="3700"/>
                    <a:pt x="9819" y="3700"/>
                  </a:cubicBezTo>
                  <a:cubicBezTo>
                    <a:pt x="9862" y="3700"/>
                    <a:pt x="9907" y="3685"/>
                    <a:pt x="9943" y="3655"/>
                  </a:cubicBezTo>
                  <a:lnTo>
                    <a:pt x="11098" y="2512"/>
                  </a:lnTo>
                  <a:cubicBezTo>
                    <a:pt x="11193" y="2405"/>
                    <a:pt x="11252" y="2274"/>
                    <a:pt x="11252" y="2131"/>
                  </a:cubicBezTo>
                  <a:cubicBezTo>
                    <a:pt x="11252" y="1976"/>
                    <a:pt x="11193" y="1845"/>
                    <a:pt x="11098" y="1738"/>
                  </a:cubicBezTo>
                  <a:lnTo>
                    <a:pt x="9514" y="167"/>
                  </a:lnTo>
                  <a:cubicBezTo>
                    <a:pt x="9407" y="60"/>
                    <a:pt x="9264" y="0"/>
                    <a:pt x="9133" y="0"/>
                  </a:cubicBezTo>
                  <a:close/>
                </a:path>
              </a:pathLst>
            </a:custGeom>
            <a:solidFill>
              <a:srgbClr val="F3BB41"/>
            </a:solidFill>
            <a:ln w="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BB41"/>
                </a:solidFill>
              </a:endParaRPr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833969D-32BA-6848-A79C-8BC8B1DE7F95}"/>
              </a:ext>
            </a:extLst>
          </p:cNvPr>
          <p:cNvCxnSpPr>
            <a:cxnSpLocks/>
          </p:cNvCxnSpPr>
          <p:nvPr/>
        </p:nvCxnSpPr>
        <p:spPr>
          <a:xfrm flipH="1">
            <a:off x="2590800" y="1836295"/>
            <a:ext cx="961870" cy="449705"/>
          </a:xfrm>
          <a:prstGeom prst="straightConnector1">
            <a:avLst/>
          </a:prstGeom>
          <a:ln w="28575">
            <a:solidFill>
              <a:srgbClr val="F3BB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C08BB4-E445-B545-825A-CA71186F5E35}"/>
              </a:ext>
            </a:extLst>
          </p:cNvPr>
          <p:cNvCxnSpPr>
            <a:cxnSpLocks/>
          </p:cNvCxnSpPr>
          <p:nvPr/>
        </p:nvCxnSpPr>
        <p:spPr>
          <a:xfrm>
            <a:off x="3552669" y="1836295"/>
            <a:ext cx="1078598" cy="331172"/>
          </a:xfrm>
          <a:prstGeom prst="straightConnector1">
            <a:avLst/>
          </a:prstGeom>
          <a:ln w="28575">
            <a:solidFill>
              <a:srgbClr val="F3BB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4919559-C0AF-944C-A423-E47064910A81}"/>
              </a:ext>
            </a:extLst>
          </p:cNvPr>
          <p:cNvCxnSpPr>
            <a:cxnSpLocks/>
          </p:cNvCxnSpPr>
          <p:nvPr/>
        </p:nvCxnSpPr>
        <p:spPr>
          <a:xfrm flipV="1">
            <a:off x="3552669" y="1761067"/>
            <a:ext cx="2517931" cy="75228"/>
          </a:xfrm>
          <a:prstGeom prst="straightConnector1">
            <a:avLst/>
          </a:prstGeom>
          <a:ln w="28575">
            <a:solidFill>
              <a:srgbClr val="F3BB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D0CC38-9257-C64A-8836-A35F1511C0A3}"/>
              </a:ext>
            </a:extLst>
          </p:cNvPr>
          <p:cNvSpPr txBox="1"/>
          <p:nvPr/>
        </p:nvSpPr>
        <p:spPr>
          <a:xfrm>
            <a:off x="2899577" y="1567745"/>
            <a:ext cx="1021976" cy="317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3BB41"/>
                </a:solidFill>
                <a:latin typeface="Avenir Book" panose="02000503020000020003" pitchFamily="2" charset="0"/>
              </a:rPr>
              <a:t>Events</a:t>
            </a:r>
          </a:p>
        </p:txBody>
      </p:sp>
    </p:spTree>
    <p:extLst>
      <p:ext uri="{BB962C8B-B14F-4D97-AF65-F5344CB8AC3E}">
        <p14:creationId xmlns:p14="http://schemas.microsoft.com/office/powerpoint/2010/main" val="3706972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204;p30">
            <a:extLst>
              <a:ext uri="{FF2B5EF4-FFF2-40B4-BE49-F238E27FC236}">
                <a16:creationId xmlns:a16="http://schemas.microsoft.com/office/drawing/2014/main" id="{7AFE6D33-0D0B-C543-AF24-63C3C26F8214}"/>
              </a:ext>
            </a:extLst>
          </p:cNvPr>
          <p:cNvCxnSpPr>
            <a:cxnSpLocks/>
          </p:cNvCxnSpPr>
          <p:nvPr/>
        </p:nvCxnSpPr>
        <p:spPr>
          <a:xfrm>
            <a:off x="521437" y="880024"/>
            <a:ext cx="0" cy="4329051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" name="Google Shape;208;p30">
            <a:extLst>
              <a:ext uri="{FF2B5EF4-FFF2-40B4-BE49-F238E27FC236}">
                <a16:creationId xmlns:a16="http://schemas.microsoft.com/office/drawing/2014/main" id="{ED007D93-6985-914D-87FF-77E19C72A2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437" y="404700"/>
            <a:ext cx="862255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3BB41"/>
                </a:solidFill>
              </a:rPr>
              <a:t>Results</a:t>
            </a:r>
            <a:endParaRPr sz="3600" dirty="0">
              <a:solidFill>
                <a:srgbClr val="F3BB41"/>
              </a:solidFill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919BCA04-5974-2C4C-B61C-B7B6BE5066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12558" y="1242459"/>
            <a:ext cx="5240311" cy="349634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ED157A97-1E30-0345-88FF-4C645D0507D1}"/>
              </a:ext>
            </a:extLst>
          </p:cNvPr>
          <p:cNvGrpSpPr/>
          <p:nvPr/>
        </p:nvGrpSpPr>
        <p:grpSpPr>
          <a:xfrm>
            <a:off x="310986" y="404700"/>
            <a:ext cx="420900" cy="420900"/>
            <a:chOff x="3921300" y="1368767"/>
            <a:chExt cx="660600" cy="660600"/>
          </a:xfrm>
        </p:grpSpPr>
        <p:sp>
          <p:nvSpPr>
            <p:cNvPr id="71" name="Google Shape;262;p34">
              <a:extLst>
                <a:ext uri="{FF2B5EF4-FFF2-40B4-BE49-F238E27FC236}">
                  <a16:creationId xmlns:a16="http://schemas.microsoft.com/office/drawing/2014/main" id="{4324D15A-EA80-B549-A293-867E1FC21897}"/>
                </a:ext>
              </a:extLst>
            </p:cNvPr>
            <p:cNvSpPr/>
            <p:nvPr/>
          </p:nvSpPr>
          <p:spPr>
            <a:xfrm>
              <a:off x="3921300" y="1368767"/>
              <a:ext cx="660600" cy="6606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BB41"/>
                </a:solidFill>
              </a:endParaRPr>
            </a:p>
          </p:txBody>
        </p:sp>
        <p:grpSp>
          <p:nvGrpSpPr>
            <p:cNvPr id="72" name="Google Shape;4699;p56">
              <a:extLst>
                <a:ext uri="{FF2B5EF4-FFF2-40B4-BE49-F238E27FC236}">
                  <a16:creationId xmlns:a16="http://schemas.microsoft.com/office/drawing/2014/main" id="{C0E2F400-BDFC-8848-B6F7-BE934ABCA8FC}"/>
                </a:ext>
              </a:extLst>
            </p:cNvPr>
            <p:cNvGrpSpPr/>
            <p:nvPr/>
          </p:nvGrpSpPr>
          <p:grpSpPr>
            <a:xfrm>
              <a:off x="4042306" y="1492099"/>
              <a:ext cx="418587" cy="417227"/>
              <a:chOff x="852385" y="1510916"/>
              <a:chExt cx="353145" cy="351998"/>
            </a:xfrm>
            <a:solidFill>
              <a:srgbClr val="F3BB41"/>
            </a:solidFill>
          </p:grpSpPr>
          <p:sp>
            <p:nvSpPr>
              <p:cNvPr id="73" name="Google Shape;4700;p56">
                <a:extLst>
                  <a:ext uri="{FF2B5EF4-FFF2-40B4-BE49-F238E27FC236}">
                    <a16:creationId xmlns:a16="http://schemas.microsoft.com/office/drawing/2014/main" id="{4323CD37-8456-7548-93F9-CD107A397E8C}"/>
                  </a:ext>
                </a:extLst>
              </p:cNvPr>
              <p:cNvSpPr/>
              <p:nvPr/>
            </p:nvSpPr>
            <p:spPr>
              <a:xfrm>
                <a:off x="852385" y="1510916"/>
                <a:ext cx="353145" cy="187785"/>
              </a:xfrm>
              <a:custGeom>
                <a:avLst/>
                <a:gdLst/>
                <a:ahLst/>
                <a:cxnLst/>
                <a:rect l="l" t="t" r="r" b="b"/>
                <a:pathLst>
                  <a:path w="11086" h="5895" extrusionOk="0">
                    <a:moveTo>
                      <a:pt x="6145" y="334"/>
                    </a:moveTo>
                    <a:lnTo>
                      <a:pt x="6145" y="703"/>
                    </a:lnTo>
                    <a:lnTo>
                      <a:pt x="4942" y="703"/>
                    </a:lnTo>
                    <a:lnTo>
                      <a:pt x="4942" y="334"/>
                    </a:lnTo>
                    <a:close/>
                    <a:moveTo>
                      <a:pt x="10764" y="1025"/>
                    </a:moveTo>
                    <a:lnTo>
                      <a:pt x="10764" y="1596"/>
                    </a:lnTo>
                    <a:lnTo>
                      <a:pt x="346" y="1596"/>
                    </a:lnTo>
                    <a:lnTo>
                      <a:pt x="346" y="1025"/>
                    </a:lnTo>
                    <a:close/>
                    <a:moveTo>
                      <a:pt x="4775" y="1"/>
                    </a:moveTo>
                    <a:cubicBezTo>
                      <a:pt x="4692" y="1"/>
                      <a:pt x="4621" y="84"/>
                      <a:pt x="4621" y="167"/>
                    </a:cubicBezTo>
                    <a:lnTo>
                      <a:pt x="4621" y="703"/>
                    </a:lnTo>
                    <a:lnTo>
                      <a:pt x="168" y="703"/>
                    </a:lnTo>
                    <a:cubicBezTo>
                      <a:pt x="72" y="703"/>
                      <a:pt x="1" y="775"/>
                      <a:pt x="1" y="870"/>
                    </a:cubicBezTo>
                    <a:lnTo>
                      <a:pt x="1" y="1751"/>
                    </a:lnTo>
                    <a:cubicBezTo>
                      <a:pt x="1" y="1834"/>
                      <a:pt x="72" y="1906"/>
                      <a:pt x="168" y="1906"/>
                    </a:cubicBezTo>
                    <a:lnTo>
                      <a:pt x="656" y="1906"/>
                    </a:lnTo>
                    <a:lnTo>
                      <a:pt x="656" y="2620"/>
                    </a:lnTo>
                    <a:cubicBezTo>
                      <a:pt x="656" y="2715"/>
                      <a:pt x="727" y="2787"/>
                      <a:pt x="822" y="2787"/>
                    </a:cubicBezTo>
                    <a:cubicBezTo>
                      <a:pt x="906" y="2787"/>
                      <a:pt x="989" y="2715"/>
                      <a:pt x="989" y="2620"/>
                    </a:cubicBezTo>
                    <a:lnTo>
                      <a:pt x="989" y="1906"/>
                    </a:lnTo>
                    <a:lnTo>
                      <a:pt x="10109" y="1906"/>
                    </a:lnTo>
                    <a:lnTo>
                      <a:pt x="10109" y="5740"/>
                    </a:lnTo>
                    <a:cubicBezTo>
                      <a:pt x="10109" y="5823"/>
                      <a:pt x="10181" y="5894"/>
                      <a:pt x="10276" y="5894"/>
                    </a:cubicBezTo>
                    <a:cubicBezTo>
                      <a:pt x="10359" y="5894"/>
                      <a:pt x="10431" y="5823"/>
                      <a:pt x="10431" y="5740"/>
                    </a:cubicBezTo>
                    <a:lnTo>
                      <a:pt x="10431" y="1918"/>
                    </a:lnTo>
                    <a:lnTo>
                      <a:pt x="10931" y="1918"/>
                    </a:lnTo>
                    <a:cubicBezTo>
                      <a:pt x="11014" y="1918"/>
                      <a:pt x="11086" y="1846"/>
                      <a:pt x="11086" y="1763"/>
                    </a:cubicBezTo>
                    <a:lnTo>
                      <a:pt x="11086" y="882"/>
                    </a:lnTo>
                    <a:cubicBezTo>
                      <a:pt x="11086" y="775"/>
                      <a:pt x="11014" y="703"/>
                      <a:pt x="10931" y="703"/>
                    </a:cubicBezTo>
                    <a:lnTo>
                      <a:pt x="6478" y="703"/>
                    </a:lnTo>
                    <a:lnTo>
                      <a:pt x="6478" y="167"/>
                    </a:lnTo>
                    <a:cubicBezTo>
                      <a:pt x="6478" y="84"/>
                      <a:pt x="6406" y="1"/>
                      <a:pt x="6311" y="1"/>
                    </a:cubicBezTo>
                    <a:close/>
                  </a:path>
                </a:pathLst>
              </a:custGeom>
              <a:grpFill/>
              <a:ln w="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BB41"/>
                  </a:solidFill>
                </a:endParaRPr>
              </a:p>
            </p:txBody>
          </p:sp>
          <p:sp>
            <p:nvSpPr>
              <p:cNvPr id="74" name="Google Shape;4701;p56">
                <a:extLst>
                  <a:ext uri="{FF2B5EF4-FFF2-40B4-BE49-F238E27FC236}">
                    <a16:creationId xmlns:a16="http://schemas.microsoft.com/office/drawing/2014/main" id="{AEB85EE4-C075-3448-817C-4A6045919E1F}"/>
                  </a:ext>
                </a:extLst>
              </p:cNvPr>
              <p:cNvSpPr/>
              <p:nvPr/>
            </p:nvSpPr>
            <p:spPr>
              <a:xfrm>
                <a:off x="852385" y="1609921"/>
                <a:ext cx="353145" cy="252992"/>
              </a:xfrm>
              <a:custGeom>
                <a:avLst/>
                <a:gdLst/>
                <a:ahLst/>
                <a:cxnLst/>
                <a:rect l="l" t="t" r="r" b="b"/>
                <a:pathLst>
                  <a:path w="11086" h="7942" extrusionOk="0">
                    <a:moveTo>
                      <a:pt x="10764" y="4382"/>
                    </a:moveTo>
                    <a:lnTo>
                      <a:pt x="10764" y="4953"/>
                    </a:lnTo>
                    <a:lnTo>
                      <a:pt x="346" y="4953"/>
                    </a:lnTo>
                    <a:lnTo>
                      <a:pt x="346" y="4382"/>
                    </a:lnTo>
                    <a:close/>
                    <a:moveTo>
                      <a:pt x="6406" y="5275"/>
                    </a:moveTo>
                    <a:lnTo>
                      <a:pt x="6895" y="6168"/>
                    </a:lnTo>
                    <a:lnTo>
                      <a:pt x="4228" y="6168"/>
                    </a:lnTo>
                    <a:lnTo>
                      <a:pt x="4716" y="5275"/>
                    </a:lnTo>
                    <a:close/>
                    <a:moveTo>
                      <a:pt x="4335" y="5275"/>
                    </a:moveTo>
                    <a:lnTo>
                      <a:pt x="3049" y="7608"/>
                    </a:lnTo>
                    <a:lnTo>
                      <a:pt x="2573" y="7608"/>
                    </a:lnTo>
                    <a:lnTo>
                      <a:pt x="3859" y="5275"/>
                    </a:lnTo>
                    <a:close/>
                    <a:moveTo>
                      <a:pt x="7240" y="5275"/>
                    </a:moveTo>
                    <a:lnTo>
                      <a:pt x="8514" y="7608"/>
                    </a:lnTo>
                    <a:lnTo>
                      <a:pt x="8038" y="7608"/>
                    </a:lnTo>
                    <a:lnTo>
                      <a:pt x="6764" y="5275"/>
                    </a:lnTo>
                    <a:close/>
                    <a:moveTo>
                      <a:pt x="822" y="0"/>
                    </a:moveTo>
                    <a:cubicBezTo>
                      <a:pt x="727" y="0"/>
                      <a:pt x="656" y="84"/>
                      <a:pt x="656" y="167"/>
                    </a:cubicBezTo>
                    <a:lnTo>
                      <a:pt x="656" y="4072"/>
                    </a:lnTo>
                    <a:lnTo>
                      <a:pt x="168" y="4072"/>
                    </a:lnTo>
                    <a:cubicBezTo>
                      <a:pt x="72" y="4072"/>
                      <a:pt x="1" y="4144"/>
                      <a:pt x="1" y="4239"/>
                    </a:cubicBezTo>
                    <a:lnTo>
                      <a:pt x="1" y="5108"/>
                    </a:lnTo>
                    <a:cubicBezTo>
                      <a:pt x="1" y="5203"/>
                      <a:pt x="72" y="5275"/>
                      <a:pt x="168" y="5275"/>
                    </a:cubicBezTo>
                    <a:lnTo>
                      <a:pt x="3489" y="5275"/>
                    </a:lnTo>
                    <a:lnTo>
                      <a:pt x="2144" y="7704"/>
                    </a:lnTo>
                    <a:cubicBezTo>
                      <a:pt x="2120" y="7751"/>
                      <a:pt x="2120" y="7811"/>
                      <a:pt x="2144" y="7870"/>
                    </a:cubicBezTo>
                    <a:cubicBezTo>
                      <a:pt x="2180" y="7906"/>
                      <a:pt x="2239" y="7942"/>
                      <a:pt x="2275" y="7942"/>
                    </a:cubicBezTo>
                    <a:lnTo>
                      <a:pt x="3132" y="7942"/>
                    </a:lnTo>
                    <a:cubicBezTo>
                      <a:pt x="3192" y="7942"/>
                      <a:pt x="3251" y="7906"/>
                      <a:pt x="3275" y="7846"/>
                    </a:cubicBezTo>
                    <a:lnTo>
                      <a:pt x="3644" y="7168"/>
                    </a:lnTo>
                    <a:lnTo>
                      <a:pt x="4644" y="7168"/>
                    </a:lnTo>
                    <a:cubicBezTo>
                      <a:pt x="4728" y="7168"/>
                      <a:pt x="4811" y="7096"/>
                      <a:pt x="4811" y="7001"/>
                    </a:cubicBezTo>
                    <a:cubicBezTo>
                      <a:pt x="4811" y="6906"/>
                      <a:pt x="4728" y="6834"/>
                      <a:pt x="4644" y="6834"/>
                    </a:cubicBezTo>
                    <a:lnTo>
                      <a:pt x="3823" y="6834"/>
                    </a:lnTo>
                    <a:lnTo>
                      <a:pt x="4037" y="6465"/>
                    </a:lnTo>
                    <a:lnTo>
                      <a:pt x="7061" y="6465"/>
                    </a:lnTo>
                    <a:lnTo>
                      <a:pt x="7252" y="6834"/>
                    </a:lnTo>
                    <a:lnTo>
                      <a:pt x="5299" y="6834"/>
                    </a:lnTo>
                    <a:cubicBezTo>
                      <a:pt x="5216" y="6834"/>
                      <a:pt x="5133" y="6906"/>
                      <a:pt x="5133" y="7001"/>
                    </a:cubicBezTo>
                    <a:cubicBezTo>
                      <a:pt x="5133" y="7096"/>
                      <a:pt x="5216" y="7168"/>
                      <a:pt x="5299" y="7168"/>
                    </a:cubicBezTo>
                    <a:lnTo>
                      <a:pt x="7430" y="7168"/>
                    </a:lnTo>
                    <a:lnTo>
                      <a:pt x="7800" y="7846"/>
                    </a:lnTo>
                    <a:cubicBezTo>
                      <a:pt x="7835" y="7894"/>
                      <a:pt x="7895" y="7942"/>
                      <a:pt x="7954" y="7942"/>
                    </a:cubicBezTo>
                    <a:lnTo>
                      <a:pt x="8800" y="7942"/>
                    </a:lnTo>
                    <a:cubicBezTo>
                      <a:pt x="8859" y="7942"/>
                      <a:pt x="8907" y="7906"/>
                      <a:pt x="8931" y="7870"/>
                    </a:cubicBezTo>
                    <a:cubicBezTo>
                      <a:pt x="8966" y="7823"/>
                      <a:pt x="8966" y="7763"/>
                      <a:pt x="8931" y="7704"/>
                    </a:cubicBezTo>
                    <a:lnTo>
                      <a:pt x="7597" y="5275"/>
                    </a:lnTo>
                    <a:lnTo>
                      <a:pt x="10931" y="5275"/>
                    </a:lnTo>
                    <a:cubicBezTo>
                      <a:pt x="11014" y="5275"/>
                      <a:pt x="11086" y="5203"/>
                      <a:pt x="11086" y="5108"/>
                    </a:cubicBezTo>
                    <a:lnTo>
                      <a:pt x="11086" y="4239"/>
                    </a:lnTo>
                    <a:cubicBezTo>
                      <a:pt x="11086" y="4144"/>
                      <a:pt x="11014" y="4072"/>
                      <a:pt x="10931" y="4072"/>
                    </a:cubicBezTo>
                    <a:lnTo>
                      <a:pt x="10431" y="4072"/>
                    </a:lnTo>
                    <a:lnTo>
                      <a:pt x="10431" y="3263"/>
                    </a:lnTo>
                    <a:cubicBezTo>
                      <a:pt x="10431" y="3179"/>
                      <a:pt x="10359" y="3108"/>
                      <a:pt x="10276" y="3108"/>
                    </a:cubicBezTo>
                    <a:cubicBezTo>
                      <a:pt x="10181" y="3108"/>
                      <a:pt x="10109" y="3179"/>
                      <a:pt x="10109" y="3263"/>
                    </a:cubicBezTo>
                    <a:lnTo>
                      <a:pt x="10109" y="4072"/>
                    </a:lnTo>
                    <a:lnTo>
                      <a:pt x="989" y="4072"/>
                    </a:lnTo>
                    <a:lnTo>
                      <a:pt x="989" y="167"/>
                    </a:lnTo>
                    <a:cubicBezTo>
                      <a:pt x="989" y="84"/>
                      <a:pt x="906" y="0"/>
                      <a:pt x="822" y="0"/>
                    </a:cubicBezTo>
                    <a:close/>
                  </a:path>
                </a:pathLst>
              </a:custGeom>
              <a:grpFill/>
              <a:ln w="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BB41"/>
                  </a:solidFill>
                </a:endParaRPr>
              </a:p>
            </p:txBody>
          </p:sp>
          <p:sp>
            <p:nvSpPr>
              <p:cNvPr id="75" name="Google Shape;4702;p56">
                <a:extLst>
                  <a:ext uri="{FF2B5EF4-FFF2-40B4-BE49-F238E27FC236}">
                    <a16:creationId xmlns:a16="http://schemas.microsoft.com/office/drawing/2014/main" id="{D5618979-85D2-0D4F-9DA0-0EE275C2C138}"/>
                  </a:ext>
                </a:extLst>
              </p:cNvPr>
              <p:cNvSpPr/>
              <p:nvPr/>
            </p:nvSpPr>
            <p:spPr>
              <a:xfrm>
                <a:off x="928264" y="1584501"/>
                <a:ext cx="198775" cy="140735"/>
              </a:xfrm>
              <a:custGeom>
                <a:avLst/>
                <a:gdLst/>
                <a:ahLst/>
                <a:cxnLst/>
                <a:rect l="l" t="t" r="r" b="b"/>
                <a:pathLst>
                  <a:path w="6240" h="4418" extrusionOk="0">
                    <a:moveTo>
                      <a:pt x="5608" y="322"/>
                    </a:moveTo>
                    <a:cubicBezTo>
                      <a:pt x="5787" y="322"/>
                      <a:pt x="5929" y="465"/>
                      <a:pt x="5929" y="643"/>
                    </a:cubicBezTo>
                    <a:cubicBezTo>
                      <a:pt x="5929" y="798"/>
                      <a:pt x="5775" y="953"/>
                      <a:pt x="5608" y="953"/>
                    </a:cubicBezTo>
                    <a:cubicBezTo>
                      <a:pt x="5453" y="953"/>
                      <a:pt x="5298" y="822"/>
                      <a:pt x="5298" y="643"/>
                    </a:cubicBezTo>
                    <a:cubicBezTo>
                      <a:pt x="5298" y="477"/>
                      <a:pt x="5429" y="322"/>
                      <a:pt x="5608" y="322"/>
                    </a:cubicBezTo>
                    <a:close/>
                    <a:moveTo>
                      <a:pt x="2131" y="1334"/>
                    </a:moveTo>
                    <a:cubicBezTo>
                      <a:pt x="2310" y="1334"/>
                      <a:pt x="2441" y="1477"/>
                      <a:pt x="2441" y="1656"/>
                    </a:cubicBezTo>
                    <a:cubicBezTo>
                      <a:pt x="2441" y="1834"/>
                      <a:pt x="2310" y="1965"/>
                      <a:pt x="2131" y="1965"/>
                    </a:cubicBezTo>
                    <a:cubicBezTo>
                      <a:pt x="1965" y="1965"/>
                      <a:pt x="1822" y="1834"/>
                      <a:pt x="1822" y="1656"/>
                    </a:cubicBezTo>
                    <a:cubicBezTo>
                      <a:pt x="1822" y="1489"/>
                      <a:pt x="1953" y="1334"/>
                      <a:pt x="2131" y="1334"/>
                    </a:cubicBezTo>
                    <a:close/>
                    <a:moveTo>
                      <a:pt x="4036" y="2429"/>
                    </a:moveTo>
                    <a:cubicBezTo>
                      <a:pt x="4215" y="2429"/>
                      <a:pt x="4346" y="2560"/>
                      <a:pt x="4346" y="2739"/>
                    </a:cubicBezTo>
                    <a:cubicBezTo>
                      <a:pt x="4346" y="2918"/>
                      <a:pt x="4203" y="3049"/>
                      <a:pt x="4036" y="3049"/>
                    </a:cubicBezTo>
                    <a:cubicBezTo>
                      <a:pt x="3870" y="3049"/>
                      <a:pt x="3727" y="2918"/>
                      <a:pt x="3727" y="2739"/>
                    </a:cubicBezTo>
                    <a:cubicBezTo>
                      <a:pt x="3727" y="2572"/>
                      <a:pt x="3858" y="2429"/>
                      <a:pt x="4036" y="2429"/>
                    </a:cubicBezTo>
                    <a:close/>
                    <a:moveTo>
                      <a:pt x="595" y="3501"/>
                    </a:moveTo>
                    <a:cubicBezTo>
                      <a:pt x="774" y="3501"/>
                      <a:pt x="905" y="3632"/>
                      <a:pt x="905" y="3811"/>
                    </a:cubicBezTo>
                    <a:cubicBezTo>
                      <a:pt x="905" y="3989"/>
                      <a:pt x="762" y="4120"/>
                      <a:pt x="595" y="4120"/>
                    </a:cubicBezTo>
                    <a:cubicBezTo>
                      <a:pt x="429" y="4120"/>
                      <a:pt x="286" y="3989"/>
                      <a:pt x="286" y="3811"/>
                    </a:cubicBezTo>
                    <a:cubicBezTo>
                      <a:pt x="286" y="3644"/>
                      <a:pt x="417" y="3501"/>
                      <a:pt x="595" y="3501"/>
                    </a:cubicBezTo>
                    <a:close/>
                    <a:moveTo>
                      <a:pt x="5608" y="1"/>
                    </a:moveTo>
                    <a:cubicBezTo>
                      <a:pt x="5275" y="1"/>
                      <a:pt x="4989" y="286"/>
                      <a:pt x="4989" y="632"/>
                    </a:cubicBezTo>
                    <a:cubicBezTo>
                      <a:pt x="4989" y="786"/>
                      <a:pt x="5048" y="941"/>
                      <a:pt x="5156" y="1048"/>
                    </a:cubicBezTo>
                    <a:lnTo>
                      <a:pt x="4239" y="2132"/>
                    </a:lnTo>
                    <a:cubicBezTo>
                      <a:pt x="4179" y="2120"/>
                      <a:pt x="4108" y="2096"/>
                      <a:pt x="4048" y="2096"/>
                    </a:cubicBezTo>
                    <a:cubicBezTo>
                      <a:pt x="3858" y="2096"/>
                      <a:pt x="3679" y="2191"/>
                      <a:pt x="3560" y="2334"/>
                    </a:cubicBezTo>
                    <a:lnTo>
                      <a:pt x="2739" y="1882"/>
                    </a:lnTo>
                    <a:cubicBezTo>
                      <a:pt x="2774" y="1798"/>
                      <a:pt x="2786" y="1727"/>
                      <a:pt x="2786" y="1656"/>
                    </a:cubicBezTo>
                    <a:cubicBezTo>
                      <a:pt x="2786" y="1310"/>
                      <a:pt x="2500" y="1024"/>
                      <a:pt x="2155" y="1024"/>
                    </a:cubicBezTo>
                    <a:cubicBezTo>
                      <a:pt x="1822" y="1024"/>
                      <a:pt x="1536" y="1310"/>
                      <a:pt x="1536" y="1656"/>
                    </a:cubicBezTo>
                    <a:cubicBezTo>
                      <a:pt x="1536" y="1822"/>
                      <a:pt x="1596" y="1953"/>
                      <a:pt x="1703" y="2072"/>
                    </a:cubicBezTo>
                    <a:lnTo>
                      <a:pt x="834" y="3203"/>
                    </a:lnTo>
                    <a:cubicBezTo>
                      <a:pt x="774" y="3191"/>
                      <a:pt x="703" y="3168"/>
                      <a:pt x="631" y="3168"/>
                    </a:cubicBezTo>
                    <a:cubicBezTo>
                      <a:pt x="286" y="3168"/>
                      <a:pt x="0" y="3453"/>
                      <a:pt x="0" y="3799"/>
                    </a:cubicBezTo>
                    <a:cubicBezTo>
                      <a:pt x="0" y="4144"/>
                      <a:pt x="286" y="4418"/>
                      <a:pt x="631" y="4418"/>
                    </a:cubicBezTo>
                    <a:cubicBezTo>
                      <a:pt x="965" y="4418"/>
                      <a:pt x="1250" y="4144"/>
                      <a:pt x="1250" y="3799"/>
                    </a:cubicBezTo>
                    <a:cubicBezTo>
                      <a:pt x="1250" y="3632"/>
                      <a:pt x="1191" y="3501"/>
                      <a:pt x="1084" y="3382"/>
                    </a:cubicBezTo>
                    <a:lnTo>
                      <a:pt x="1953" y="2251"/>
                    </a:lnTo>
                    <a:cubicBezTo>
                      <a:pt x="2012" y="2263"/>
                      <a:pt x="2084" y="2275"/>
                      <a:pt x="2155" y="2275"/>
                    </a:cubicBezTo>
                    <a:cubicBezTo>
                      <a:pt x="2310" y="2275"/>
                      <a:pt x="2441" y="2215"/>
                      <a:pt x="2560" y="2144"/>
                    </a:cubicBezTo>
                    <a:lnTo>
                      <a:pt x="3441" y="2632"/>
                    </a:lnTo>
                    <a:cubicBezTo>
                      <a:pt x="3441" y="2668"/>
                      <a:pt x="3429" y="2691"/>
                      <a:pt x="3429" y="2739"/>
                    </a:cubicBezTo>
                    <a:cubicBezTo>
                      <a:pt x="3429" y="3084"/>
                      <a:pt x="3703" y="3370"/>
                      <a:pt x="4048" y="3370"/>
                    </a:cubicBezTo>
                    <a:cubicBezTo>
                      <a:pt x="4394" y="3370"/>
                      <a:pt x="4679" y="3084"/>
                      <a:pt x="4679" y="2739"/>
                    </a:cubicBezTo>
                    <a:cubicBezTo>
                      <a:pt x="4679" y="2572"/>
                      <a:pt x="4620" y="2429"/>
                      <a:pt x="4513" y="2322"/>
                    </a:cubicBezTo>
                    <a:lnTo>
                      <a:pt x="5418" y="1239"/>
                    </a:lnTo>
                    <a:cubicBezTo>
                      <a:pt x="5477" y="1251"/>
                      <a:pt x="5548" y="1263"/>
                      <a:pt x="5608" y="1263"/>
                    </a:cubicBezTo>
                    <a:cubicBezTo>
                      <a:pt x="5953" y="1263"/>
                      <a:pt x="6239" y="989"/>
                      <a:pt x="6239" y="643"/>
                    </a:cubicBezTo>
                    <a:cubicBezTo>
                      <a:pt x="6239" y="286"/>
                      <a:pt x="5953" y="1"/>
                      <a:pt x="5608" y="1"/>
                    </a:cubicBezTo>
                    <a:close/>
                  </a:path>
                </a:pathLst>
              </a:custGeom>
              <a:grpFill/>
              <a:ln w="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BB4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3383549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Y INTRODUCTIO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5BF4D"/>
      </a:accent1>
      <a:accent2>
        <a:srgbClr val="F4E4B5"/>
      </a:accent2>
      <a:accent3>
        <a:srgbClr val="FAFCFE"/>
      </a:accent3>
      <a:accent4>
        <a:srgbClr val="073763"/>
      </a:accent4>
      <a:accent5>
        <a:srgbClr val="EFD67E"/>
      </a:accent5>
      <a:accent6>
        <a:srgbClr val="0E2A47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5371</TotalTime>
  <Words>230</Words>
  <Application>Microsoft Macintosh PowerPoint</Application>
  <PresentationFormat>On-screen Show (16:9)</PresentationFormat>
  <Paragraphs>47</Paragraphs>
  <Slides>15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Roboto Light</vt:lpstr>
      <vt:lpstr>Bree Serif</vt:lpstr>
      <vt:lpstr>Roboto</vt:lpstr>
      <vt:lpstr>Georgia</vt:lpstr>
      <vt:lpstr>Avenir Book</vt:lpstr>
      <vt:lpstr>UNIVERSITY INTRODUCTION</vt:lpstr>
      <vt:lpstr>Load Forecasting          at UC Berkeley</vt:lpstr>
      <vt:lpstr>INTRODUCTION</vt:lpstr>
      <vt:lpstr>METHODOLOGY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Results</vt:lpstr>
      <vt:lpstr>Results</vt:lpstr>
      <vt:lpstr>Results</vt:lpstr>
      <vt:lpstr>PowerPoint Presentation</vt:lpstr>
      <vt:lpstr>Conclusion</vt:lpstr>
      <vt:lpstr>Questions?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UNIVERSITY INTRODUCTION</dc:title>
  <cp:lastModifiedBy>Andrew Graves</cp:lastModifiedBy>
  <cp:revision>35</cp:revision>
  <dcterms:modified xsi:type="dcterms:W3CDTF">2019-12-12T02:39:36Z</dcterms:modified>
</cp:coreProperties>
</file>